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28.svg" ContentType="image/svg+xml"/>
  <Override PartName="/ppt/media/image130.svg" ContentType="image/svg+xml"/>
  <Override PartName="/ppt/media/image132.svg" ContentType="image/svg+xml"/>
  <Override PartName="/ppt/media/image134.svg" ContentType="image/svg+xml"/>
  <Override PartName="/ppt/media/image136.svg" ContentType="image/svg+xml"/>
  <Override PartName="/ppt/media/image138.svg" ContentType="image/svg+xml"/>
  <Override PartName="/ppt/media/image14.svg" ContentType="image/svg+xml"/>
  <Override PartName="/ppt/media/image140.svg" ContentType="image/svg+xml"/>
  <Override PartName="/ppt/media/image142.svg" ContentType="image/svg+xml"/>
  <Override PartName="/ppt/media/image16.svg" ContentType="image/svg+xml"/>
  <Override PartName="/ppt/media/image18.svg" ContentType="image/svg+xml"/>
  <Override PartName="/ppt/media/image2.svg" ContentType="image/svg+xml"/>
  <Override PartName="/ppt/media/image21.svg" ContentType="image/svg+xml"/>
  <Override PartName="/ppt/media/image23.svg" ContentType="image/svg+xml"/>
  <Override PartName="/ppt/media/image26.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svg" ContentType="image/svg+xml"/>
  <Override PartName="/ppt/media/image40.svg" ContentType="image/svg+xml"/>
  <Override PartName="/ppt/media/image42.svg" ContentType="image/svg+xml"/>
  <Override PartName="/ppt/media/image44.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8.svg" ContentType="image/svg+xml"/>
  <Override PartName="/ppt/media/image80.svg" ContentType="image/svg+xml"/>
  <Override PartName="/ppt/media/image82.svg" ContentType="image/svg+xml"/>
  <Override PartName="/ppt/media/image84.svg" ContentType="image/svg+xml"/>
  <Override PartName="/ppt/media/image87.svg" ContentType="image/svg+xml"/>
  <Override PartName="/ppt/media/image89.svg" ContentType="image/svg+xml"/>
  <Override PartName="/ppt/media/image91.svg" ContentType="image/svg+xml"/>
  <Override PartName="/ppt/media/image9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7"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8288000" cy="10287000"/>
  <p:notesSz cx="6858000" cy="9144000"/>
  <p:embeddedFontLst>
    <p:embeddedFont>
      <p:font typeface="Bahnschrift SemiBold" panose="020B0502040204020203" charset="0"/>
      <p:bold r:id="rId38"/>
    </p:embeddedFont>
    <p:embeddedFont>
      <p:font typeface="Agrandir Wide" panose="00000505000000000000"/>
      <p:regular r:id="rId39"/>
    </p:embeddedFont>
    <p:embeddedFont>
      <p:font typeface="Extenda 40 Hecto" panose="020B0003020200000002"/>
      <p:regular r:id="rId40"/>
    </p:embeddedFont>
    <p:embeddedFont>
      <p:font typeface="Agrandir Wide Bold" panose="00000805000000000000"/>
      <p:bold r:id="rId41"/>
    </p:embeddedFont>
    <p:embeddedFont>
      <p:font typeface="Bernoru" panose="00000A00000000000000"/>
      <p:bold r:id="rId42"/>
    </p:embeddedFont>
    <p:embeddedFont>
      <p:font typeface="Calibri" panose="020F0502020204030204" charset="0"/>
      <p:regular r:id="rId43"/>
      <p:bold r:id="rId44"/>
      <p:italic r:id="rId45"/>
      <p:boldItalic r:id="rId46"/>
    </p:embeddedFont>
    <p:embeddedFont>
      <p:font typeface="Bernard MT Condensed" panose="02050806060905020404" charset="0"/>
      <p:regular r:id="rId47"/>
    </p:embeddedFont>
    <p:embeddedFont>
      <p:font typeface="Bodoni MT Black" panose="02070A03080606020203" charset="0"/>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8" userDrawn="1">
          <p15:clr>
            <a:srgbClr val="A4A3A4"/>
          </p15:clr>
        </p15:guide>
        <p15:guide id="2" pos="28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8"/>
        <p:guide pos="289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svg"/><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5.png"/><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image" Target="../media/image46.png"/></Relationships>
</file>

<file path=ppt/slides/_rels/slide12.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0" Type="http://schemas.openxmlformats.org/officeDocument/2006/relationships/slideLayout" Target="../slideLayouts/slideLayout7.xml"/><Relationship Id="rId1" Type="http://schemas.openxmlformats.org/officeDocument/2006/relationships/image" Target="../media/image86.png"/></Relationships>
</file>

<file path=ppt/slides/_rels/slide13.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96.jpeg"/><Relationship Id="rId10" Type="http://schemas.openxmlformats.org/officeDocument/2006/relationships/image" Target="../media/image95.jpeg"/><Relationship Id="rId1" Type="http://schemas.openxmlformats.org/officeDocument/2006/relationships/image" Target="../media/image86.png"/></Relationships>
</file>

<file path=ppt/slides/_rels/slide14.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98.jpeg"/><Relationship Id="rId10" Type="http://schemas.openxmlformats.org/officeDocument/2006/relationships/image" Target="../media/image97.jpeg"/><Relationship Id="rId1" Type="http://schemas.openxmlformats.org/officeDocument/2006/relationships/image" Target="../media/image86.png"/></Relationships>
</file>

<file path=ppt/slides/_rels/slide15.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1" Type="http://schemas.openxmlformats.org/officeDocument/2006/relationships/slideLayout" Target="../slideLayouts/slideLayout7.xml"/><Relationship Id="rId10" Type="http://schemas.openxmlformats.org/officeDocument/2006/relationships/image" Target="../media/image99.jpeg"/><Relationship Id="rId1" Type="http://schemas.openxmlformats.org/officeDocument/2006/relationships/image" Target="../media/image86.png"/></Relationships>
</file>

<file path=ppt/slides/_rels/slide16.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3" Type="http://schemas.openxmlformats.org/officeDocument/2006/relationships/slideLayout" Target="../slideLayouts/slideLayout7.xml"/><Relationship Id="rId12" Type="http://schemas.openxmlformats.org/officeDocument/2006/relationships/image" Target="../media/image102.jpeg"/><Relationship Id="rId11" Type="http://schemas.openxmlformats.org/officeDocument/2006/relationships/image" Target="../media/image101.jpeg"/><Relationship Id="rId10" Type="http://schemas.openxmlformats.org/officeDocument/2006/relationships/image" Target="../media/image100.jpeg"/><Relationship Id="rId1" Type="http://schemas.openxmlformats.org/officeDocument/2006/relationships/image" Target="../media/image86.png"/></Relationships>
</file>

<file path=ppt/slides/_rels/slide17.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04.jpeg"/><Relationship Id="rId10" Type="http://schemas.openxmlformats.org/officeDocument/2006/relationships/image" Target="../media/image103.jpeg"/><Relationship Id="rId1" Type="http://schemas.openxmlformats.org/officeDocument/2006/relationships/image" Target="../media/image86.png"/></Relationships>
</file>

<file path=ppt/slides/_rels/slide18.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06.jpeg"/><Relationship Id="rId10" Type="http://schemas.openxmlformats.org/officeDocument/2006/relationships/image" Target="../media/image105.jpeg"/><Relationship Id="rId1" Type="http://schemas.openxmlformats.org/officeDocument/2006/relationships/image" Target="../media/image86.png"/></Relationships>
</file>

<file path=ppt/slides/_rels/slide19.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08.jpeg"/><Relationship Id="rId10" Type="http://schemas.openxmlformats.org/officeDocument/2006/relationships/image" Target="../media/image107.jpeg"/><Relationship Id="rId1" Type="http://schemas.openxmlformats.org/officeDocument/2006/relationships/image" Target="../media/image86.png"/></Relationships>
</file>

<file path=ppt/slides/_rels/slide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2.svg"/><Relationship Id="rId12" Type="http://schemas.openxmlformats.org/officeDocument/2006/relationships/slideLayout" Target="../slideLayouts/slideLayout7.xml"/><Relationship Id="rId11" Type="http://schemas.openxmlformats.org/officeDocument/2006/relationships/image" Target="../media/image21.svg"/><Relationship Id="rId10" Type="http://schemas.openxmlformats.org/officeDocument/2006/relationships/image" Target="../media/image20.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10.jpeg"/><Relationship Id="rId10" Type="http://schemas.openxmlformats.org/officeDocument/2006/relationships/image" Target="../media/image109.jpeg"/><Relationship Id="rId1" Type="http://schemas.openxmlformats.org/officeDocument/2006/relationships/image" Target="../media/image86.png"/></Relationships>
</file>

<file path=ppt/slides/_rels/slide21.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3" Type="http://schemas.openxmlformats.org/officeDocument/2006/relationships/slideLayout" Target="../slideLayouts/slideLayout7.xml"/><Relationship Id="rId12" Type="http://schemas.openxmlformats.org/officeDocument/2006/relationships/image" Target="../media/image113.jpeg"/><Relationship Id="rId11" Type="http://schemas.openxmlformats.org/officeDocument/2006/relationships/image" Target="../media/image112.jpeg"/><Relationship Id="rId10" Type="http://schemas.openxmlformats.org/officeDocument/2006/relationships/image" Target="../media/image111.jpeg"/><Relationship Id="rId1" Type="http://schemas.openxmlformats.org/officeDocument/2006/relationships/image" Target="../media/image86.png"/></Relationships>
</file>

<file path=ppt/slides/_rels/slide22.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15.jpeg"/><Relationship Id="rId10" Type="http://schemas.openxmlformats.org/officeDocument/2006/relationships/image" Target="../media/image114.jpeg"/><Relationship Id="rId1" Type="http://schemas.openxmlformats.org/officeDocument/2006/relationships/image" Target="../media/image86.png"/></Relationships>
</file>

<file path=ppt/slides/_rels/slide23.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1" Type="http://schemas.openxmlformats.org/officeDocument/2006/relationships/slideLayout" Target="../slideLayouts/slideLayout7.xml"/><Relationship Id="rId10" Type="http://schemas.openxmlformats.org/officeDocument/2006/relationships/image" Target="../media/image116.jpeg"/><Relationship Id="rId1" Type="http://schemas.openxmlformats.org/officeDocument/2006/relationships/image" Target="../media/image86.png"/></Relationships>
</file>

<file path=ppt/slides/_rels/slide24.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18.jpeg"/><Relationship Id="rId10" Type="http://schemas.openxmlformats.org/officeDocument/2006/relationships/image" Target="../media/image117.jpeg"/><Relationship Id="rId1" Type="http://schemas.openxmlformats.org/officeDocument/2006/relationships/image" Target="../media/image86.png"/></Relationships>
</file>

<file path=ppt/slides/_rels/slide25.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20.jpeg"/><Relationship Id="rId10" Type="http://schemas.openxmlformats.org/officeDocument/2006/relationships/image" Target="../media/image119.jpeg"/><Relationship Id="rId1" Type="http://schemas.openxmlformats.org/officeDocument/2006/relationships/image" Target="../media/image86.png"/></Relationships>
</file>

<file path=ppt/slides/_rels/slide26.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2" Type="http://schemas.openxmlformats.org/officeDocument/2006/relationships/slideLayout" Target="../slideLayouts/slideLayout7.xml"/><Relationship Id="rId11" Type="http://schemas.openxmlformats.org/officeDocument/2006/relationships/image" Target="../media/image118.jpeg"/><Relationship Id="rId10" Type="http://schemas.openxmlformats.org/officeDocument/2006/relationships/image" Target="../media/image117.jpeg"/><Relationship Id="rId1" Type="http://schemas.openxmlformats.org/officeDocument/2006/relationships/image" Target="../media/image86.png"/></Relationships>
</file>

<file path=ppt/slides/_rels/slide27.xml.rels><?xml version="1.0" encoding="UTF-8" standalone="yes"?>
<Relationships xmlns="http://schemas.openxmlformats.org/package/2006/relationships"><Relationship Id="rId9" Type="http://schemas.openxmlformats.org/officeDocument/2006/relationships/image" Target="../media/image94.sv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3" Type="http://schemas.openxmlformats.org/officeDocument/2006/relationships/image" Target="../media/image88.png"/><Relationship Id="rId2" Type="http://schemas.openxmlformats.org/officeDocument/2006/relationships/image" Target="../media/image87.svg"/><Relationship Id="rId11" Type="http://schemas.openxmlformats.org/officeDocument/2006/relationships/slideLayout" Target="../slideLayouts/slideLayout7.xml"/><Relationship Id="rId10" Type="http://schemas.openxmlformats.org/officeDocument/2006/relationships/image" Target="../media/image120.jpeg"/><Relationship Id="rId1" Type="http://schemas.openxmlformats.org/officeDocument/2006/relationships/image" Target="../media/image8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3.jpeg"/><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image" Target="../media/image74.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6.jpeg"/><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74.png"/></Relationships>
</file>

<file path=ppt/slides/_rels/slide3.xml.rels><?xml version="1.0" encoding="UTF-8" standalone="yes"?>
<Relationships xmlns="http://schemas.openxmlformats.org/package/2006/relationships"><Relationship Id="rId9" Type="http://schemas.openxmlformats.org/officeDocument/2006/relationships/image" Target="../media/image30.GIF"/><Relationship Id="rId8" Type="http://schemas.openxmlformats.org/officeDocument/2006/relationships/image" Target="../media/image29.GIF"/><Relationship Id="rId7" Type="http://schemas.openxmlformats.org/officeDocument/2006/relationships/image" Target="../media/image28.GIF"/><Relationship Id="rId6" Type="http://schemas.openxmlformats.org/officeDocument/2006/relationships/image" Target="../media/image27.GIF"/><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svg"/><Relationship Id="rId10" Type="http://schemas.openxmlformats.org/officeDocument/2006/relationships/slideLayout" Target="../slideLayouts/slideLayout7.xml"/><Relationship Id="rId1" Type="http://schemas.openxmlformats.org/officeDocument/2006/relationships/image" Target="../media/image2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s>
</file>

<file path=ppt/slides/_rels/slide31.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140.svg"/><Relationship Id="rId7" Type="http://schemas.openxmlformats.org/officeDocument/2006/relationships/image" Target="../media/image139.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 Id="rId3" Type="http://schemas.openxmlformats.org/officeDocument/2006/relationships/image" Target="../media/image135.png"/><Relationship Id="rId2" Type="http://schemas.openxmlformats.org/officeDocument/2006/relationships/image" Target="../media/image134.svg"/><Relationship Id="rId10" Type="http://schemas.openxmlformats.org/officeDocument/2006/relationships/slideLayout" Target="../slideLayouts/slideLayout7.xml"/><Relationship Id="rId1" Type="http://schemas.openxmlformats.org/officeDocument/2006/relationships/image" Target="../media/image1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2.svg"/><Relationship Id="rId1" Type="http://schemas.openxmlformats.org/officeDocument/2006/relationships/image" Target="../media/image14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9" Type="http://schemas.openxmlformats.org/officeDocument/2006/relationships/image" Target="../media/image51.svg"/><Relationship Id="rId8" Type="http://schemas.openxmlformats.org/officeDocument/2006/relationships/image" Target="../media/image50.png"/><Relationship Id="rId7" Type="http://schemas.openxmlformats.org/officeDocument/2006/relationships/image" Target="../media/image49.svg"/><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3" Type="http://schemas.openxmlformats.org/officeDocument/2006/relationships/image" Target="../media/image45.jpeg"/><Relationship Id="rId2" Type="http://schemas.openxmlformats.org/officeDocument/2006/relationships/image" Target="../media/image44.svg"/><Relationship Id="rId14" Type="http://schemas.openxmlformats.org/officeDocument/2006/relationships/slideLayout" Target="../slideLayouts/slideLayout7.xml"/><Relationship Id="rId13" Type="http://schemas.openxmlformats.org/officeDocument/2006/relationships/image" Target="../media/image55.svg"/><Relationship Id="rId12" Type="http://schemas.openxmlformats.org/officeDocument/2006/relationships/image" Target="../media/image54.png"/><Relationship Id="rId11" Type="http://schemas.openxmlformats.org/officeDocument/2006/relationships/image" Target="../media/image53.svg"/><Relationship Id="rId10" Type="http://schemas.openxmlformats.org/officeDocument/2006/relationships/image" Target="../media/image52.png"/><Relationship Id="rId1" Type="http://schemas.openxmlformats.org/officeDocument/2006/relationships/image" Target="../media/image4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svg"/><Relationship Id="rId7" Type="http://schemas.openxmlformats.org/officeDocument/2006/relationships/image" Target="../media/image68.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3" Type="http://schemas.openxmlformats.org/officeDocument/2006/relationships/image" Target="../media/image64.png"/><Relationship Id="rId2" Type="http://schemas.openxmlformats.org/officeDocument/2006/relationships/image" Target="../media/image63.svg"/><Relationship Id="rId13" Type="http://schemas.openxmlformats.org/officeDocument/2006/relationships/slideLayout" Target="../slideLayouts/slideLayout7.xml"/><Relationship Id="rId12" Type="http://schemas.openxmlformats.org/officeDocument/2006/relationships/image" Target="../media/image73.svg"/><Relationship Id="rId11" Type="http://schemas.openxmlformats.org/officeDocument/2006/relationships/image" Target="../media/image72.png"/><Relationship Id="rId10" Type="http://schemas.openxmlformats.org/officeDocument/2006/relationships/image" Target="../media/image71.svg"/><Relationship Id="rId1" Type="http://schemas.openxmlformats.org/officeDocument/2006/relationships/image" Target="../media/image6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svg"/><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grpSp>
        <p:nvGrpSpPr>
          <p:cNvPr id="2" name="Group 2"/>
          <p:cNvGrpSpPr/>
          <p:nvPr/>
        </p:nvGrpSpPr>
        <p:grpSpPr>
          <a:xfrm rot="0">
            <a:off x="-1357730" y="0"/>
            <a:ext cx="21003459" cy="10501730"/>
            <a:chOff x="0" y="0"/>
            <a:chExt cx="28004612" cy="14002306"/>
          </a:xfrm>
        </p:grpSpPr>
        <p:sp>
          <p:nvSpPr>
            <p:cNvPr id="3" name="Freeform 3"/>
            <p:cNvSpPr/>
            <p:nvPr/>
          </p:nvSpPr>
          <p:spPr>
            <a:xfrm>
              <a:off x="0" y="0"/>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7001153"/>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7001153" y="0"/>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7001153" y="7001153"/>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4002306" y="0"/>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4002306" y="7001153"/>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21003459" y="0"/>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21003459" y="7001153"/>
              <a:ext cx="7001153" cy="7001153"/>
            </a:xfrm>
            <a:custGeom>
              <a:avLst/>
              <a:gdLst/>
              <a:ahLst/>
              <a:cxnLst/>
              <a:rect l="l" t="t" r="r" b="b"/>
              <a:pathLst>
                <a:path w="7001153" h="7001153">
                  <a:moveTo>
                    <a:pt x="0" y="0"/>
                  </a:moveTo>
                  <a:lnTo>
                    <a:pt x="7001153" y="0"/>
                  </a:lnTo>
                  <a:lnTo>
                    <a:pt x="7001153" y="7001153"/>
                  </a:lnTo>
                  <a:lnTo>
                    <a:pt x="0" y="700115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1" name="Freeform 11"/>
          <p:cNvSpPr/>
          <p:nvPr/>
        </p:nvSpPr>
        <p:spPr>
          <a:xfrm flipH="1">
            <a:off x="-1357730" y="5143500"/>
            <a:ext cx="8199783" cy="5143500"/>
          </a:xfrm>
          <a:custGeom>
            <a:avLst/>
            <a:gdLst/>
            <a:ahLst/>
            <a:cxnLst/>
            <a:rect l="l" t="t" r="r" b="b"/>
            <a:pathLst>
              <a:path w="8199783" h="5143500">
                <a:moveTo>
                  <a:pt x="8199783" y="0"/>
                </a:moveTo>
                <a:lnTo>
                  <a:pt x="0" y="0"/>
                </a:lnTo>
                <a:lnTo>
                  <a:pt x="0" y="5143500"/>
                </a:lnTo>
                <a:lnTo>
                  <a:pt x="8199783" y="5143500"/>
                </a:lnTo>
                <a:lnTo>
                  <a:pt x="819978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rot="0">
            <a:off x="3378547" y="1077578"/>
            <a:ext cx="11530906" cy="8346575"/>
            <a:chOff x="0" y="0"/>
            <a:chExt cx="15374542" cy="11128766"/>
          </a:xfrm>
        </p:grpSpPr>
        <p:grpSp>
          <p:nvGrpSpPr>
            <p:cNvPr id="13" name="Group 13"/>
            <p:cNvGrpSpPr/>
            <p:nvPr/>
          </p:nvGrpSpPr>
          <p:grpSpPr>
            <a:xfrm rot="0">
              <a:off x="0" y="694537"/>
              <a:ext cx="15374542" cy="10434229"/>
              <a:chOff x="0" y="0"/>
              <a:chExt cx="17327581" cy="11759697"/>
            </a:xfrm>
          </p:grpSpPr>
          <p:sp>
            <p:nvSpPr>
              <p:cNvPr id="14" name="Freeform 14"/>
              <p:cNvSpPr/>
              <p:nvPr/>
            </p:nvSpPr>
            <p:spPr>
              <a:xfrm>
                <a:off x="31750" y="31750"/>
                <a:ext cx="17264081" cy="11696198"/>
              </a:xfrm>
              <a:custGeom>
                <a:avLst/>
                <a:gdLst/>
                <a:ahLst/>
                <a:cxnLst/>
                <a:rect l="l" t="t" r="r" b="b"/>
                <a:pathLst>
                  <a:path w="17264081" h="11696198">
                    <a:moveTo>
                      <a:pt x="17171372" y="11696198"/>
                    </a:moveTo>
                    <a:lnTo>
                      <a:pt x="92710" y="11696198"/>
                    </a:lnTo>
                    <a:cubicBezTo>
                      <a:pt x="41910" y="11696198"/>
                      <a:pt x="0" y="11654287"/>
                      <a:pt x="0" y="11603487"/>
                    </a:cubicBezTo>
                    <a:lnTo>
                      <a:pt x="0" y="92710"/>
                    </a:lnTo>
                    <a:cubicBezTo>
                      <a:pt x="0" y="41910"/>
                      <a:pt x="41910" y="0"/>
                      <a:pt x="92710" y="0"/>
                    </a:cubicBezTo>
                    <a:lnTo>
                      <a:pt x="17170101" y="0"/>
                    </a:lnTo>
                    <a:cubicBezTo>
                      <a:pt x="17220901" y="0"/>
                      <a:pt x="17262811" y="41910"/>
                      <a:pt x="17262811" y="92710"/>
                    </a:cubicBezTo>
                    <a:lnTo>
                      <a:pt x="17262811" y="11602217"/>
                    </a:lnTo>
                    <a:cubicBezTo>
                      <a:pt x="17264081" y="11654287"/>
                      <a:pt x="17222172" y="11696198"/>
                      <a:pt x="17171372" y="11696198"/>
                    </a:cubicBezTo>
                    <a:close/>
                  </a:path>
                </a:pathLst>
              </a:custGeom>
              <a:solidFill>
                <a:srgbClr val="FFFFFF"/>
              </a:solidFill>
            </p:spPr>
          </p:sp>
          <p:sp>
            <p:nvSpPr>
              <p:cNvPr id="15" name="Freeform 15"/>
              <p:cNvSpPr/>
              <p:nvPr/>
            </p:nvSpPr>
            <p:spPr>
              <a:xfrm>
                <a:off x="0" y="0"/>
                <a:ext cx="17327581" cy="11759698"/>
              </a:xfrm>
              <a:custGeom>
                <a:avLst/>
                <a:gdLst/>
                <a:ahLst/>
                <a:cxnLst/>
                <a:rect l="l" t="t" r="r" b="b"/>
                <a:pathLst>
                  <a:path w="17327581" h="11759698">
                    <a:moveTo>
                      <a:pt x="17203122" y="59690"/>
                    </a:moveTo>
                    <a:cubicBezTo>
                      <a:pt x="17238681" y="59690"/>
                      <a:pt x="17267892" y="88900"/>
                      <a:pt x="17267892" y="124460"/>
                    </a:cubicBezTo>
                    <a:lnTo>
                      <a:pt x="17267892" y="11635238"/>
                    </a:lnTo>
                    <a:cubicBezTo>
                      <a:pt x="17267892" y="11670798"/>
                      <a:pt x="17238681" y="11700008"/>
                      <a:pt x="17203122" y="11700008"/>
                    </a:cubicBezTo>
                    <a:lnTo>
                      <a:pt x="124460" y="11700008"/>
                    </a:lnTo>
                    <a:cubicBezTo>
                      <a:pt x="88900" y="11700008"/>
                      <a:pt x="59690" y="11670798"/>
                      <a:pt x="59690" y="11635238"/>
                    </a:cubicBezTo>
                    <a:lnTo>
                      <a:pt x="59690" y="124460"/>
                    </a:lnTo>
                    <a:cubicBezTo>
                      <a:pt x="59690" y="88900"/>
                      <a:pt x="88900" y="59690"/>
                      <a:pt x="124460" y="59690"/>
                    </a:cubicBezTo>
                    <a:lnTo>
                      <a:pt x="17203122" y="59690"/>
                    </a:lnTo>
                    <a:moveTo>
                      <a:pt x="17203122" y="0"/>
                    </a:moveTo>
                    <a:lnTo>
                      <a:pt x="124460" y="0"/>
                    </a:lnTo>
                    <a:cubicBezTo>
                      <a:pt x="55880" y="0"/>
                      <a:pt x="0" y="55880"/>
                      <a:pt x="0" y="124460"/>
                    </a:cubicBezTo>
                    <a:lnTo>
                      <a:pt x="0" y="11635238"/>
                    </a:lnTo>
                    <a:cubicBezTo>
                      <a:pt x="0" y="11703817"/>
                      <a:pt x="55880" y="11759698"/>
                      <a:pt x="124460" y="11759698"/>
                    </a:cubicBezTo>
                    <a:lnTo>
                      <a:pt x="17203122" y="11759698"/>
                    </a:lnTo>
                    <a:cubicBezTo>
                      <a:pt x="17271701" y="11759698"/>
                      <a:pt x="17327581" y="11703817"/>
                      <a:pt x="17327581" y="11635238"/>
                    </a:cubicBezTo>
                    <a:lnTo>
                      <a:pt x="17327581" y="124460"/>
                    </a:lnTo>
                    <a:cubicBezTo>
                      <a:pt x="17327581" y="55880"/>
                      <a:pt x="17271701" y="0"/>
                      <a:pt x="17203122" y="0"/>
                    </a:cubicBezTo>
                    <a:close/>
                  </a:path>
                </a:pathLst>
              </a:custGeom>
              <a:solidFill>
                <a:srgbClr val="191919"/>
              </a:solidFill>
            </p:spPr>
          </p:sp>
        </p:grpSp>
        <p:grpSp>
          <p:nvGrpSpPr>
            <p:cNvPr id="16" name="Group 16"/>
            <p:cNvGrpSpPr/>
            <p:nvPr/>
          </p:nvGrpSpPr>
          <p:grpSpPr>
            <a:xfrm rot="0">
              <a:off x="0" y="0"/>
              <a:ext cx="15374542" cy="1389074"/>
              <a:chOff x="0" y="0"/>
              <a:chExt cx="17327581" cy="1565529"/>
            </a:xfrm>
          </p:grpSpPr>
          <p:sp>
            <p:nvSpPr>
              <p:cNvPr id="17" name="Freeform 17"/>
              <p:cNvSpPr/>
              <p:nvPr/>
            </p:nvSpPr>
            <p:spPr>
              <a:xfrm>
                <a:off x="31750" y="31750"/>
                <a:ext cx="17264081" cy="1502029"/>
              </a:xfrm>
              <a:custGeom>
                <a:avLst/>
                <a:gdLst/>
                <a:ahLst/>
                <a:cxnLst/>
                <a:rect l="l" t="t" r="r" b="b"/>
                <a:pathLst>
                  <a:path w="17264081" h="1502029">
                    <a:moveTo>
                      <a:pt x="17171372" y="1502029"/>
                    </a:moveTo>
                    <a:lnTo>
                      <a:pt x="92710" y="1502029"/>
                    </a:lnTo>
                    <a:cubicBezTo>
                      <a:pt x="41910" y="1502029"/>
                      <a:pt x="0" y="1460119"/>
                      <a:pt x="0" y="1409319"/>
                    </a:cubicBezTo>
                    <a:lnTo>
                      <a:pt x="0" y="92710"/>
                    </a:lnTo>
                    <a:cubicBezTo>
                      <a:pt x="0" y="41910"/>
                      <a:pt x="41910" y="0"/>
                      <a:pt x="92710" y="0"/>
                    </a:cubicBezTo>
                    <a:lnTo>
                      <a:pt x="17170101" y="0"/>
                    </a:lnTo>
                    <a:cubicBezTo>
                      <a:pt x="17220901" y="0"/>
                      <a:pt x="17262811" y="41910"/>
                      <a:pt x="17262811" y="92710"/>
                    </a:cubicBezTo>
                    <a:lnTo>
                      <a:pt x="17262811" y="1408049"/>
                    </a:lnTo>
                    <a:cubicBezTo>
                      <a:pt x="17264081" y="1460119"/>
                      <a:pt x="17222172" y="1502029"/>
                      <a:pt x="17171372" y="1502029"/>
                    </a:cubicBezTo>
                    <a:close/>
                  </a:path>
                </a:pathLst>
              </a:custGeom>
              <a:solidFill>
                <a:srgbClr val="7B94ED"/>
              </a:solidFill>
            </p:spPr>
          </p:sp>
          <p:sp>
            <p:nvSpPr>
              <p:cNvPr id="18" name="Freeform 18"/>
              <p:cNvSpPr/>
              <p:nvPr/>
            </p:nvSpPr>
            <p:spPr>
              <a:xfrm>
                <a:off x="0" y="0"/>
                <a:ext cx="17327581" cy="1565529"/>
              </a:xfrm>
              <a:custGeom>
                <a:avLst/>
                <a:gdLst/>
                <a:ahLst/>
                <a:cxnLst/>
                <a:rect l="l" t="t" r="r" b="b"/>
                <a:pathLst>
                  <a:path w="17327581" h="1565529">
                    <a:moveTo>
                      <a:pt x="17203122" y="59690"/>
                    </a:moveTo>
                    <a:cubicBezTo>
                      <a:pt x="17238681" y="59690"/>
                      <a:pt x="17267892" y="88900"/>
                      <a:pt x="17267892" y="124460"/>
                    </a:cubicBezTo>
                    <a:lnTo>
                      <a:pt x="17267892" y="1441069"/>
                    </a:lnTo>
                    <a:cubicBezTo>
                      <a:pt x="17267892" y="1476629"/>
                      <a:pt x="17238681" y="1505839"/>
                      <a:pt x="17203122" y="1505839"/>
                    </a:cubicBezTo>
                    <a:lnTo>
                      <a:pt x="124460" y="1505839"/>
                    </a:lnTo>
                    <a:cubicBezTo>
                      <a:pt x="88900" y="1505839"/>
                      <a:pt x="59690" y="1476629"/>
                      <a:pt x="59690" y="1441069"/>
                    </a:cubicBezTo>
                    <a:lnTo>
                      <a:pt x="59690" y="124460"/>
                    </a:lnTo>
                    <a:cubicBezTo>
                      <a:pt x="59690" y="88900"/>
                      <a:pt x="88900" y="59690"/>
                      <a:pt x="124460" y="59690"/>
                    </a:cubicBezTo>
                    <a:lnTo>
                      <a:pt x="17203122" y="59690"/>
                    </a:lnTo>
                    <a:moveTo>
                      <a:pt x="17203122" y="0"/>
                    </a:moveTo>
                    <a:lnTo>
                      <a:pt x="124460" y="0"/>
                    </a:lnTo>
                    <a:cubicBezTo>
                      <a:pt x="55880" y="0"/>
                      <a:pt x="0" y="55880"/>
                      <a:pt x="0" y="124460"/>
                    </a:cubicBezTo>
                    <a:lnTo>
                      <a:pt x="0" y="1441069"/>
                    </a:lnTo>
                    <a:cubicBezTo>
                      <a:pt x="0" y="1509649"/>
                      <a:pt x="55880" y="1565529"/>
                      <a:pt x="124460" y="1565529"/>
                    </a:cubicBezTo>
                    <a:lnTo>
                      <a:pt x="17203122" y="1565529"/>
                    </a:lnTo>
                    <a:cubicBezTo>
                      <a:pt x="17271701" y="1565529"/>
                      <a:pt x="17327581" y="1509649"/>
                      <a:pt x="17327581" y="1441069"/>
                    </a:cubicBezTo>
                    <a:lnTo>
                      <a:pt x="17327581" y="124460"/>
                    </a:lnTo>
                    <a:cubicBezTo>
                      <a:pt x="17327581" y="55880"/>
                      <a:pt x="17271701" y="0"/>
                      <a:pt x="17203122" y="0"/>
                    </a:cubicBezTo>
                    <a:close/>
                  </a:path>
                </a:pathLst>
              </a:custGeom>
              <a:solidFill>
                <a:srgbClr val="191919"/>
              </a:solidFill>
            </p:spPr>
          </p:sp>
        </p:grpSp>
        <p:grpSp>
          <p:nvGrpSpPr>
            <p:cNvPr id="19" name="Group 19"/>
            <p:cNvGrpSpPr/>
            <p:nvPr/>
          </p:nvGrpSpPr>
          <p:grpSpPr>
            <a:xfrm rot="0">
              <a:off x="11619287" y="257871"/>
              <a:ext cx="873332" cy="87333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2" name="Group 22"/>
            <p:cNvGrpSpPr/>
            <p:nvPr/>
          </p:nvGrpSpPr>
          <p:grpSpPr>
            <a:xfrm rot="0">
              <a:off x="12802587" y="257871"/>
              <a:ext cx="873332" cy="87333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5" name="Group 25"/>
            <p:cNvGrpSpPr/>
            <p:nvPr/>
          </p:nvGrpSpPr>
          <p:grpSpPr>
            <a:xfrm rot="0">
              <a:off x="13985888" y="257871"/>
              <a:ext cx="873332" cy="87333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sp>
        <p:nvSpPr>
          <p:cNvPr id="28" name="TextBox 28"/>
          <p:cNvSpPr txBox="1"/>
          <p:nvPr/>
        </p:nvSpPr>
        <p:spPr>
          <a:xfrm>
            <a:off x="4587233" y="3847908"/>
            <a:ext cx="9461777" cy="2013585"/>
          </a:xfrm>
          <a:prstGeom prst="rect">
            <a:avLst/>
          </a:prstGeom>
        </p:spPr>
        <p:txBody>
          <a:bodyPr lIns="0" tIns="0" rIns="0" bIns="0" rtlCol="0" anchor="t">
            <a:spAutoFit/>
          </a:bodyPr>
          <a:lstStyle/>
          <a:p>
            <a:pPr algn="ctr">
              <a:lnSpc>
                <a:spcPts val="15705"/>
              </a:lnSpc>
            </a:pPr>
            <a:r>
              <a:rPr lang="en-US" sz="11500">
                <a:solidFill>
                  <a:srgbClr val="7B94ED"/>
                </a:solidFill>
                <a:latin typeface="Bahnschrift SemiBold" panose="020B0502040204020203" charset="0"/>
                <a:cs typeface="Bahnschrift SemiBold" panose="020B0502040204020203" charset="0"/>
              </a:rPr>
              <a:t>RECIPE APP</a:t>
            </a:r>
            <a:endParaRPr lang="en-US" sz="11500">
              <a:solidFill>
                <a:srgbClr val="7B94ED"/>
              </a:solidFill>
              <a:latin typeface="Bahnschrift SemiBold" panose="020B0502040204020203" charset="0"/>
              <a:cs typeface="Bahnschrift SemiBold" panose="020B0502040204020203" charset="0"/>
            </a:endParaRPr>
          </a:p>
        </p:txBody>
      </p:sp>
      <p:grpSp>
        <p:nvGrpSpPr>
          <p:cNvPr id="29" name="Group 29"/>
          <p:cNvGrpSpPr/>
          <p:nvPr/>
        </p:nvGrpSpPr>
        <p:grpSpPr>
          <a:xfrm rot="0">
            <a:off x="5296366" y="6888599"/>
            <a:ext cx="7693998" cy="1299423"/>
            <a:chOff x="0" y="0"/>
            <a:chExt cx="2026403" cy="342235"/>
          </a:xfrm>
        </p:grpSpPr>
        <p:sp>
          <p:nvSpPr>
            <p:cNvPr id="30" name="Freeform 30"/>
            <p:cNvSpPr/>
            <p:nvPr/>
          </p:nvSpPr>
          <p:spPr>
            <a:xfrm>
              <a:off x="0" y="0"/>
              <a:ext cx="2026403" cy="342235"/>
            </a:xfrm>
            <a:custGeom>
              <a:avLst/>
              <a:gdLst/>
              <a:ahLst/>
              <a:cxnLst/>
              <a:rect l="l" t="t" r="r" b="b"/>
              <a:pathLst>
                <a:path w="2026403" h="342235">
                  <a:moveTo>
                    <a:pt x="1823203" y="0"/>
                  </a:moveTo>
                  <a:cubicBezTo>
                    <a:pt x="1935427" y="0"/>
                    <a:pt x="2026403" y="76612"/>
                    <a:pt x="2026403" y="171117"/>
                  </a:cubicBezTo>
                  <a:cubicBezTo>
                    <a:pt x="2026403" y="265623"/>
                    <a:pt x="1935427" y="342235"/>
                    <a:pt x="1823203" y="342235"/>
                  </a:cubicBezTo>
                  <a:lnTo>
                    <a:pt x="203200" y="342235"/>
                  </a:lnTo>
                  <a:cubicBezTo>
                    <a:pt x="90976" y="342235"/>
                    <a:pt x="0" y="265623"/>
                    <a:pt x="0" y="171117"/>
                  </a:cubicBezTo>
                  <a:cubicBezTo>
                    <a:pt x="0" y="76612"/>
                    <a:pt x="90976" y="0"/>
                    <a:pt x="203200" y="0"/>
                  </a:cubicBezTo>
                  <a:close/>
                </a:path>
              </a:pathLst>
            </a:custGeom>
            <a:solidFill>
              <a:srgbClr val="D3DE6B"/>
            </a:solidFill>
            <a:ln w="47625" cap="sq">
              <a:solidFill>
                <a:srgbClr val="000000"/>
              </a:solidFill>
              <a:prstDash val="solid"/>
              <a:miter/>
            </a:ln>
          </p:spPr>
        </p:sp>
        <p:sp>
          <p:nvSpPr>
            <p:cNvPr id="31" name="TextBox 31"/>
            <p:cNvSpPr txBox="1"/>
            <p:nvPr/>
          </p:nvSpPr>
          <p:spPr>
            <a:xfrm>
              <a:off x="0" y="-38100"/>
              <a:ext cx="2026403" cy="380335"/>
            </a:xfrm>
            <a:prstGeom prst="rect">
              <a:avLst/>
            </a:prstGeom>
          </p:spPr>
          <p:txBody>
            <a:bodyPr lIns="50800" tIns="50800" rIns="50800" bIns="50800" rtlCol="0" anchor="ctr"/>
            <a:lstStyle/>
            <a:p>
              <a:pPr algn="ctr">
                <a:lnSpc>
                  <a:spcPts val="2660"/>
                </a:lnSpc>
              </a:pPr>
            </a:p>
          </p:txBody>
        </p:sp>
      </p:grpSp>
      <p:sp>
        <p:nvSpPr>
          <p:cNvPr id="32" name="Freeform 32"/>
          <p:cNvSpPr/>
          <p:nvPr/>
        </p:nvSpPr>
        <p:spPr>
          <a:xfrm>
            <a:off x="13162815" y="5651213"/>
            <a:ext cx="5125185" cy="4882904"/>
          </a:xfrm>
          <a:custGeom>
            <a:avLst/>
            <a:gdLst/>
            <a:ahLst/>
            <a:cxnLst/>
            <a:rect l="l" t="t" r="r" b="b"/>
            <a:pathLst>
              <a:path w="5125185" h="4882904">
                <a:moveTo>
                  <a:pt x="0" y="0"/>
                </a:moveTo>
                <a:lnTo>
                  <a:pt x="5125185" y="0"/>
                </a:lnTo>
                <a:lnTo>
                  <a:pt x="5125185" y="4882904"/>
                </a:lnTo>
                <a:lnTo>
                  <a:pt x="0" y="4882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33"/>
          <p:cNvSpPr/>
          <p:nvPr/>
        </p:nvSpPr>
        <p:spPr>
          <a:xfrm>
            <a:off x="2743235" y="2781119"/>
            <a:ext cx="3252953" cy="3252953"/>
          </a:xfrm>
          <a:custGeom>
            <a:avLst/>
            <a:gdLst/>
            <a:ahLst/>
            <a:cxnLst/>
            <a:rect l="l" t="t" r="r" b="b"/>
            <a:pathLst>
              <a:path w="3252953" h="3252953">
                <a:moveTo>
                  <a:pt x="0" y="0"/>
                </a:moveTo>
                <a:lnTo>
                  <a:pt x="3252953" y="0"/>
                </a:lnTo>
                <a:lnTo>
                  <a:pt x="3252953" y="3252953"/>
                </a:lnTo>
                <a:lnTo>
                  <a:pt x="0" y="3252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4"/>
          <p:cNvSpPr/>
          <p:nvPr/>
        </p:nvSpPr>
        <p:spPr>
          <a:xfrm>
            <a:off x="2582326" y="573907"/>
            <a:ext cx="2004907" cy="1840833"/>
          </a:xfrm>
          <a:custGeom>
            <a:avLst/>
            <a:gdLst/>
            <a:ahLst/>
            <a:cxnLst/>
            <a:rect l="l" t="t" r="r" b="b"/>
            <a:pathLst>
              <a:path w="2004907" h="1840833">
                <a:moveTo>
                  <a:pt x="0" y="0"/>
                </a:moveTo>
                <a:lnTo>
                  <a:pt x="2004907" y="0"/>
                </a:lnTo>
                <a:lnTo>
                  <a:pt x="2004907" y="1840832"/>
                </a:lnTo>
                <a:lnTo>
                  <a:pt x="0" y="18408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Freeform 35"/>
          <p:cNvSpPr/>
          <p:nvPr/>
        </p:nvSpPr>
        <p:spPr>
          <a:xfrm>
            <a:off x="12725228" y="2095610"/>
            <a:ext cx="3710801" cy="4114800"/>
          </a:xfrm>
          <a:custGeom>
            <a:avLst/>
            <a:gdLst/>
            <a:ahLst/>
            <a:cxnLst/>
            <a:rect l="l" t="t" r="r" b="b"/>
            <a:pathLst>
              <a:path w="3710801" h="4114800">
                <a:moveTo>
                  <a:pt x="0" y="0"/>
                </a:moveTo>
                <a:lnTo>
                  <a:pt x="3710802" y="0"/>
                </a:lnTo>
                <a:lnTo>
                  <a:pt x="371080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6" name="TextBox 36"/>
          <p:cNvSpPr txBox="1"/>
          <p:nvPr/>
        </p:nvSpPr>
        <p:spPr>
          <a:xfrm>
            <a:off x="6253480" y="7200265"/>
            <a:ext cx="6134100" cy="610235"/>
          </a:xfrm>
          <a:prstGeom prst="rect">
            <a:avLst/>
          </a:prstGeom>
        </p:spPr>
        <p:txBody>
          <a:bodyPr wrap="square" lIns="0" tIns="0" rIns="0" bIns="0" rtlCol="0" anchor="t">
            <a:spAutoFit/>
          </a:bodyPr>
          <a:lstStyle/>
          <a:p>
            <a:pPr algn="ctr">
              <a:lnSpc>
                <a:spcPts val="4760"/>
              </a:lnSpc>
            </a:pPr>
            <a:r>
              <a:rPr lang="en-US" sz="4800">
                <a:solidFill>
                  <a:srgbClr val="000000"/>
                </a:solidFill>
                <a:latin typeface="Agrandir Wide" panose="00000505000000000000"/>
              </a:rPr>
              <a:t>KELOMPOK 5</a:t>
            </a:r>
            <a:endParaRPr lang="en-US" sz="4800">
              <a:solidFill>
                <a:srgbClr val="000000"/>
              </a:solidFill>
              <a:latin typeface="Agrandir Wide" panose="000005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grpSp>
        <p:nvGrpSpPr>
          <p:cNvPr id="4" name="Group 4"/>
          <p:cNvGrpSpPr/>
          <p:nvPr/>
        </p:nvGrpSpPr>
        <p:grpSpPr>
          <a:xfrm rot="0">
            <a:off x="9144000" y="350092"/>
            <a:ext cx="9026646" cy="5323707"/>
            <a:chOff x="0" y="0"/>
            <a:chExt cx="12035527" cy="7098276"/>
          </a:xfrm>
        </p:grpSpPr>
        <p:grpSp>
          <p:nvGrpSpPr>
            <p:cNvPr id="5" name="Group 5"/>
            <p:cNvGrpSpPr/>
            <p:nvPr/>
          </p:nvGrpSpPr>
          <p:grpSpPr>
            <a:xfrm rot="0">
              <a:off x="0" y="683292"/>
              <a:ext cx="12035527" cy="6414984"/>
              <a:chOff x="0" y="0"/>
              <a:chExt cx="19140891" cy="10202171"/>
            </a:xfrm>
          </p:grpSpPr>
          <p:sp>
            <p:nvSpPr>
              <p:cNvPr id="6" name="Freeform 6"/>
              <p:cNvSpPr/>
              <p:nvPr/>
            </p:nvSpPr>
            <p:spPr>
              <a:xfrm>
                <a:off x="31750" y="31750"/>
                <a:ext cx="19077391" cy="10138671"/>
              </a:xfrm>
              <a:custGeom>
                <a:avLst/>
                <a:gdLst/>
                <a:ahLst/>
                <a:cxnLst/>
                <a:rect l="l" t="t" r="r" b="b"/>
                <a:pathLst>
                  <a:path w="19077391" h="10138671">
                    <a:moveTo>
                      <a:pt x="18984680" y="10138671"/>
                    </a:moveTo>
                    <a:lnTo>
                      <a:pt x="92710" y="10138671"/>
                    </a:lnTo>
                    <a:cubicBezTo>
                      <a:pt x="41910" y="10138671"/>
                      <a:pt x="0" y="10096761"/>
                      <a:pt x="0" y="10045961"/>
                    </a:cubicBezTo>
                    <a:lnTo>
                      <a:pt x="0" y="92710"/>
                    </a:lnTo>
                    <a:cubicBezTo>
                      <a:pt x="0" y="41910"/>
                      <a:pt x="41910" y="0"/>
                      <a:pt x="92710" y="0"/>
                    </a:cubicBezTo>
                    <a:lnTo>
                      <a:pt x="18983410" y="0"/>
                    </a:lnTo>
                    <a:cubicBezTo>
                      <a:pt x="19034210" y="0"/>
                      <a:pt x="19076121" y="41910"/>
                      <a:pt x="19076121" y="92710"/>
                    </a:cubicBezTo>
                    <a:lnTo>
                      <a:pt x="19076121" y="10044691"/>
                    </a:lnTo>
                    <a:cubicBezTo>
                      <a:pt x="19077391" y="10096761"/>
                      <a:pt x="19035480" y="10138671"/>
                      <a:pt x="18984680" y="10138671"/>
                    </a:cubicBezTo>
                    <a:close/>
                  </a:path>
                </a:pathLst>
              </a:custGeom>
              <a:solidFill>
                <a:srgbClr val="FFFFFF"/>
              </a:solidFill>
            </p:spPr>
          </p:sp>
          <p:sp>
            <p:nvSpPr>
              <p:cNvPr id="7" name="Freeform 7"/>
              <p:cNvSpPr/>
              <p:nvPr/>
            </p:nvSpPr>
            <p:spPr>
              <a:xfrm>
                <a:off x="0" y="0"/>
                <a:ext cx="19140891" cy="10202171"/>
              </a:xfrm>
              <a:custGeom>
                <a:avLst/>
                <a:gdLst/>
                <a:ahLst/>
                <a:cxnLst/>
                <a:rect l="l" t="t" r="r" b="b"/>
                <a:pathLst>
                  <a:path w="19140891" h="10202171">
                    <a:moveTo>
                      <a:pt x="19016430" y="59690"/>
                    </a:moveTo>
                    <a:cubicBezTo>
                      <a:pt x="19051991" y="59690"/>
                      <a:pt x="19081201" y="88900"/>
                      <a:pt x="19081201" y="124460"/>
                    </a:cubicBezTo>
                    <a:lnTo>
                      <a:pt x="19081201" y="10077711"/>
                    </a:lnTo>
                    <a:cubicBezTo>
                      <a:pt x="19081201" y="10113271"/>
                      <a:pt x="19051991" y="10142481"/>
                      <a:pt x="19016430" y="10142481"/>
                    </a:cubicBezTo>
                    <a:lnTo>
                      <a:pt x="124460" y="10142481"/>
                    </a:lnTo>
                    <a:cubicBezTo>
                      <a:pt x="88900" y="10142481"/>
                      <a:pt x="59690" y="10113271"/>
                      <a:pt x="59690" y="10077711"/>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0077711"/>
                    </a:lnTo>
                    <a:cubicBezTo>
                      <a:pt x="0" y="10146291"/>
                      <a:pt x="55880" y="10202171"/>
                      <a:pt x="124460" y="10202171"/>
                    </a:cubicBezTo>
                    <a:lnTo>
                      <a:pt x="19016432" y="10202171"/>
                    </a:lnTo>
                    <a:cubicBezTo>
                      <a:pt x="19085010" y="10202171"/>
                      <a:pt x="19140891" y="10146291"/>
                      <a:pt x="19140891" y="10077711"/>
                    </a:cubicBezTo>
                    <a:lnTo>
                      <a:pt x="19140891" y="124460"/>
                    </a:lnTo>
                    <a:cubicBezTo>
                      <a:pt x="19140891" y="55880"/>
                      <a:pt x="19085010" y="0"/>
                      <a:pt x="19016432" y="0"/>
                    </a:cubicBezTo>
                    <a:close/>
                  </a:path>
                </a:pathLst>
              </a:custGeom>
              <a:solidFill>
                <a:srgbClr val="191919"/>
              </a:solidFill>
            </p:spPr>
          </p:sp>
        </p:grpSp>
        <p:grpSp>
          <p:nvGrpSpPr>
            <p:cNvPr id="8" name="Group 8"/>
            <p:cNvGrpSpPr/>
            <p:nvPr/>
          </p:nvGrpSpPr>
          <p:grpSpPr>
            <a:xfrm rot="0">
              <a:off x="0" y="0"/>
              <a:ext cx="12035527" cy="984383"/>
              <a:chOff x="0" y="0"/>
              <a:chExt cx="19140891" cy="1565529"/>
            </a:xfrm>
          </p:grpSpPr>
          <p:sp>
            <p:nvSpPr>
              <p:cNvPr id="9" name="Freeform 9"/>
              <p:cNvSpPr/>
              <p:nvPr/>
            </p:nvSpPr>
            <p:spPr>
              <a:xfrm>
                <a:off x="31750" y="31750"/>
                <a:ext cx="19077391" cy="1502029"/>
              </a:xfrm>
              <a:custGeom>
                <a:avLst/>
                <a:gdLst/>
                <a:ahLst/>
                <a:cxnLst/>
                <a:rect l="l" t="t" r="r" b="b"/>
                <a:pathLst>
                  <a:path w="19077391" h="1502029">
                    <a:moveTo>
                      <a:pt x="18984680" y="1502029"/>
                    </a:moveTo>
                    <a:lnTo>
                      <a:pt x="92710" y="1502029"/>
                    </a:lnTo>
                    <a:cubicBezTo>
                      <a:pt x="41910" y="1502029"/>
                      <a:pt x="0" y="1460119"/>
                      <a:pt x="0" y="1409319"/>
                    </a:cubicBezTo>
                    <a:lnTo>
                      <a:pt x="0" y="92710"/>
                    </a:lnTo>
                    <a:cubicBezTo>
                      <a:pt x="0" y="41910"/>
                      <a:pt x="41910" y="0"/>
                      <a:pt x="92710" y="0"/>
                    </a:cubicBezTo>
                    <a:lnTo>
                      <a:pt x="18983410" y="0"/>
                    </a:lnTo>
                    <a:cubicBezTo>
                      <a:pt x="19034210" y="0"/>
                      <a:pt x="19076121" y="41910"/>
                      <a:pt x="19076121" y="92710"/>
                    </a:cubicBezTo>
                    <a:lnTo>
                      <a:pt x="19076121" y="1408049"/>
                    </a:lnTo>
                    <a:cubicBezTo>
                      <a:pt x="19077391" y="1460119"/>
                      <a:pt x="19035480" y="1502029"/>
                      <a:pt x="18984680" y="1502029"/>
                    </a:cubicBezTo>
                    <a:close/>
                  </a:path>
                </a:pathLst>
              </a:custGeom>
              <a:solidFill>
                <a:srgbClr val="7B94ED"/>
              </a:solidFill>
            </p:spPr>
          </p:sp>
          <p:sp>
            <p:nvSpPr>
              <p:cNvPr id="10" name="Freeform 10"/>
              <p:cNvSpPr/>
              <p:nvPr/>
            </p:nvSpPr>
            <p:spPr>
              <a:xfrm>
                <a:off x="0" y="0"/>
                <a:ext cx="19140891" cy="1565529"/>
              </a:xfrm>
              <a:custGeom>
                <a:avLst/>
                <a:gdLst/>
                <a:ahLst/>
                <a:cxnLst/>
                <a:rect l="l" t="t" r="r" b="b"/>
                <a:pathLst>
                  <a:path w="19140891" h="1565529">
                    <a:moveTo>
                      <a:pt x="19016430" y="59690"/>
                    </a:moveTo>
                    <a:cubicBezTo>
                      <a:pt x="19051991" y="59690"/>
                      <a:pt x="19081201" y="88900"/>
                      <a:pt x="19081201" y="124460"/>
                    </a:cubicBezTo>
                    <a:lnTo>
                      <a:pt x="19081201" y="1441069"/>
                    </a:lnTo>
                    <a:cubicBezTo>
                      <a:pt x="19081201" y="1476629"/>
                      <a:pt x="19051991" y="1505839"/>
                      <a:pt x="19016430" y="1505839"/>
                    </a:cubicBezTo>
                    <a:lnTo>
                      <a:pt x="124460" y="1505839"/>
                    </a:lnTo>
                    <a:cubicBezTo>
                      <a:pt x="88900" y="1505839"/>
                      <a:pt x="59690" y="1476629"/>
                      <a:pt x="59690" y="1441069"/>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441069"/>
                    </a:lnTo>
                    <a:cubicBezTo>
                      <a:pt x="0" y="1509649"/>
                      <a:pt x="55880" y="1565529"/>
                      <a:pt x="124460" y="1565529"/>
                    </a:cubicBezTo>
                    <a:lnTo>
                      <a:pt x="19016432" y="1565529"/>
                    </a:lnTo>
                    <a:cubicBezTo>
                      <a:pt x="19085010" y="1565529"/>
                      <a:pt x="19140891" y="1509649"/>
                      <a:pt x="19140891" y="1441069"/>
                    </a:cubicBezTo>
                    <a:lnTo>
                      <a:pt x="19140891" y="124460"/>
                    </a:lnTo>
                    <a:cubicBezTo>
                      <a:pt x="19140891" y="55880"/>
                      <a:pt x="19085010" y="0"/>
                      <a:pt x="19016432" y="0"/>
                    </a:cubicBezTo>
                    <a:close/>
                  </a:path>
                </a:pathLst>
              </a:custGeom>
              <a:solidFill>
                <a:srgbClr val="191919"/>
              </a:solidFill>
            </p:spPr>
          </p:sp>
        </p:grpSp>
        <p:grpSp>
          <p:nvGrpSpPr>
            <p:cNvPr id="11" name="Group 11"/>
            <p:cNvGrpSpPr/>
            <p:nvPr/>
          </p:nvGrpSpPr>
          <p:grpSpPr>
            <a:xfrm rot="0">
              <a:off x="9374323" y="182743"/>
              <a:ext cx="618897" cy="6188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4" name="Group 14"/>
            <p:cNvGrpSpPr/>
            <p:nvPr/>
          </p:nvGrpSpPr>
          <p:grpSpPr>
            <a:xfrm rot="0">
              <a:off x="10212883" y="182743"/>
              <a:ext cx="618897" cy="6188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11051442" y="182743"/>
              <a:ext cx="618897" cy="6188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sp>
        <p:nvSpPr>
          <p:cNvPr id="20" name="TextBox 20"/>
          <p:cNvSpPr txBox="1"/>
          <p:nvPr/>
        </p:nvSpPr>
        <p:spPr>
          <a:xfrm>
            <a:off x="9369977" y="159587"/>
            <a:ext cx="7201658" cy="885826"/>
          </a:xfrm>
          <a:prstGeom prst="rect">
            <a:avLst/>
          </a:prstGeom>
        </p:spPr>
        <p:txBody>
          <a:bodyPr lIns="0" tIns="0" rIns="0" bIns="0" rtlCol="0" anchor="t">
            <a:spAutoFit/>
          </a:bodyPr>
          <a:lstStyle/>
          <a:p>
            <a:pPr>
              <a:lnSpc>
                <a:spcPts val="6300"/>
              </a:lnSpc>
            </a:pPr>
            <a:r>
              <a:rPr lang="en-US" sz="4500">
                <a:solidFill>
                  <a:srgbClr val="000000"/>
                </a:solidFill>
                <a:latin typeface="Agrandir Wide Bold" panose="00000805000000000000"/>
              </a:rPr>
              <a:t>LRS</a:t>
            </a:r>
            <a:endParaRPr lang="en-US" sz="4500">
              <a:solidFill>
                <a:srgbClr val="000000"/>
              </a:solidFill>
              <a:latin typeface="Agrandir Wide Bold" panose="00000805000000000000"/>
            </a:endParaRPr>
          </a:p>
        </p:txBody>
      </p:sp>
      <p:grpSp>
        <p:nvGrpSpPr>
          <p:cNvPr id="21" name="Group 21"/>
          <p:cNvGrpSpPr/>
          <p:nvPr/>
        </p:nvGrpSpPr>
        <p:grpSpPr>
          <a:xfrm rot="0">
            <a:off x="116206" y="4804165"/>
            <a:ext cx="9026646" cy="5323707"/>
            <a:chOff x="0" y="0"/>
            <a:chExt cx="12035527" cy="7098276"/>
          </a:xfrm>
        </p:grpSpPr>
        <p:grpSp>
          <p:nvGrpSpPr>
            <p:cNvPr id="22" name="Group 22"/>
            <p:cNvGrpSpPr/>
            <p:nvPr/>
          </p:nvGrpSpPr>
          <p:grpSpPr>
            <a:xfrm rot="0">
              <a:off x="0" y="683292"/>
              <a:ext cx="12035527" cy="6414984"/>
              <a:chOff x="0" y="0"/>
              <a:chExt cx="19140891" cy="10202171"/>
            </a:xfrm>
          </p:grpSpPr>
          <p:sp>
            <p:nvSpPr>
              <p:cNvPr id="23" name="Freeform 23"/>
              <p:cNvSpPr/>
              <p:nvPr/>
            </p:nvSpPr>
            <p:spPr>
              <a:xfrm>
                <a:off x="31750" y="31750"/>
                <a:ext cx="19077391" cy="10138671"/>
              </a:xfrm>
              <a:custGeom>
                <a:avLst/>
                <a:gdLst/>
                <a:ahLst/>
                <a:cxnLst/>
                <a:rect l="l" t="t" r="r" b="b"/>
                <a:pathLst>
                  <a:path w="19077391" h="10138671">
                    <a:moveTo>
                      <a:pt x="18984680" y="10138671"/>
                    </a:moveTo>
                    <a:lnTo>
                      <a:pt x="92710" y="10138671"/>
                    </a:lnTo>
                    <a:cubicBezTo>
                      <a:pt x="41910" y="10138671"/>
                      <a:pt x="0" y="10096761"/>
                      <a:pt x="0" y="10045961"/>
                    </a:cubicBezTo>
                    <a:lnTo>
                      <a:pt x="0" y="92710"/>
                    </a:lnTo>
                    <a:cubicBezTo>
                      <a:pt x="0" y="41910"/>
                      <a:pt x="41910" y="0"/>
                      <a:pt x="92710" y="0"/>
                    </a:cubicBezTo>
                    <a:lnTo>
                      <a:pt x="18983410" y="0"/>
                    </a:lnTo>
                    <a:cubicBezTo>
                      <a:pt x="19034210" y="0"/>
                      <a:pt x="19076121" y="41910"/>
                      <a:pt x="19076121" y="92710"/>
                    </a:cubicBezTo>
                    <a:lnTo>
                      <a:pt x="19076121" y="10044691"/>
                    </a:lnTo>
                    <a:cubicBezTo>
                      <a:pt x="19077391" y="10096761"/>
                      <a:pt x="19035480" y="10138671"/>
                      <a:pt x="18984680" y="10138671"/>
                    </a:cubicBezTo>
                    <a:close/>
                  </a:path>
                </a:pathLst>
              </a:custGeom>
              <a:solidFill>
                <a:srgbClr val="FFFFFF"/>
              </a:solidFill>
            </p:spPr>
          </p:sp>
          <p:sp>
            <p:nvSpPr>
              <p:cNvPr id="24" name="Freeform 24"/>
              <p:cNvSpPr/>
              <p:nvPr/>
            </p:nvSpPr>
            <p:spPr>
              <a:xfrm>
                <a:off x="0" y="0"/>
                <a:ext cx="19140891" cy="10202171"/>
              </a:xfrm>
              <a:custGeom>
                <a:avLst/>
                <a:gdLst/>
                <a:ahLst/>
                <a:cxnLst/>
                <a:rect l="l" t="t" r="r" b="b"/>
                <a:pathLst>
                  <a:path w="19140891" h="10202171">
                    <a:moveTo>
                      <a:pt x="19016430" y="59690"/>
                    </a:moveTo>
                    <a:cubicBezTo>
                      <a:pt x="19051991" y="59690"/>
                      <a:pt x="19081201" y="88900"/>
                      <a:pt x="19081201" y="124460"/>
                    </a:cubicBezTo>
                    <a:lnTo>
                      <a:pt x="19081201" y="10077711"/>
                    </a:lnTo>
                    <a:cubicBezTo>
                      <a:pt x="19081201" y="10113271"/>
                      <a:pt x="19051991" y="10142481"/>
                      <a:pt x="19016430" y="10142481"/>
                    </a:cubicBezTo>
                    <a:lnTo>
                      <a:pt x="124460" y="10142481"/>
                    </a:lnTo>
                    <a:cubicBezTo>
                      <a:pt x="88900" y="10142481"/>
                      <a:pt x="59690" y="10113271"/>
                      <a:pt x="59690" y="10077711"/>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0077711"/>
                    </a:lnTo>
                    <a:cubicBezTo>
                      <a:pt x="0" y="10146291"/>
                      <a:pt x="55880" y="10202171"/>
                      <a:pt x="124460" y="10202171"/>
                    </a:cubicBezTo>
                    <a:lnTo>
                      <a:pt x="19016432" y="10202171"/>
                    </a:lnTo>
                    <a:cubicBezTo>
                      <a:pt x="19085010" y="10202171"/>
                      <a:pt x="19140891" y="10146291"/>
                      <a:pt x="19140891" y="10077711"/>
                    </a:cubicBezTo>
                    <a:lnTo>
                      <a:pt x="19140891" y="124460"/>
                    </a:lnTo>
                    <a:cubicBezTo>
                      <a:pt x="19140891" y="55880"/>
                      <a:pt x="19085010" y="0"/>
                      <a:pt x="19016432" y="0"/>
                    </a:cubicBezTo>
                    <a:close/>
                  </a:path>
                </a:pathLst>
              </a:custGeom>
              <a:solidFill>
                <a:srgbClr val="191919"/>
              </a:solidFill>
            </p:spPr>
          </p:sp>
        </p:grpSp>
        <p:grpSp>
          <p:nvGrpSpPr>
            <p:cNvPr id="25" name="Group 25"/>
            <p:cNvGrpSpPr/>
            <p:nvPr/>
          </p:nvGrpSpPr>
          <p:grpSpPr>
            <a:xfrm rot="0">
              <a:off x="0" y="0"/>
              <a:ext cx="12035527" cy="984383"/>
              <a:chOff x="0" y="0"/>
              <a:chExt cx="19140891" cy="1565529"/>
            </a:xfrm>
          </p:grpSpPr>
          <p:sp>
            <p:nvSpPr>
              <p:cNvPr id="26" name="Freeform 26"/>
              <p:cNvSpPr/>
              <p:nvPr/>
            </p:nvSpPr>
            <p:spPr>
              <a:xfrm>
                <a:off x="31750" y="31750"/>
                <a:ext cx="19077391" cy="1502029"/>
              </a:xfrm>
              <a:custGeom>
                <a:avLst/>
                <a:gdLst/>
                <a:ahLst/>
                <a:cxnLst/>
                <a:rect l="l" t="t" r="r" b="b"/>
                <a:pathLst>
                  <a:path w="19077391" h="1502029">
                    <a:moveTo>
                      <a:pt x="18984680" y="1502029"/>
                    </a:moveTo>
                    <a:lnTo>
                      <a:pt x="92710" y="1502029"/>
                    </a:lnTo>
                    <a:cubicBezTo>
                      <a:pt x="41910" y="1502029"/>
                      <a:pt x="0" y="1460119"/>
                      <a:pt x="0" y="1409319"/>
                    </a:cubicBezTo>
                    <a:lnTo>
                      <a:pt x="0" y="92710"/>
                    </a:lnTo>
                    <a:cubicBezTo>
                      <a:pt x="0" y="41910"/>
                      <a:pt x="41910" y="0"/>
                      <a:pt x="92710" y="0"/>
                    </a:cubicBezTo>
                    <a:lnTo>
                      <a:pt x="18983410" y="0"/>
                    </a:lnTo>
                    <a:cubicBezTo>
                      <a:pt x="19034210" y="0"/>
                      <a:pt x="19076121" y="41910"/>
                      <a:pt x="19076121" y="92710"/>
                    </a:cubicBezTo>
                    <a:lnTo>
                      <a:pt x="19076121" y="1408049"/>
                    </a:lnTo>
                    <a:cubicBezTo>
                      <a:pt x="19077391" y="1460119"/>
                      <a:pt x="19035480" y="1502029"/>
                      <a:pt x="18984680" y="1502029"/>
                    </a:cubicBezTo>
                    <a:close/>
                  </a:path>
                </a:pathLst>
              </a:custGeom>
              <a:solidFill>
                <a:srgbClr val="7B94ED"/>
              </a:solidFill>
            </p:spPr>
          </p:sp>
          <p:sp>
            <p:nvSpPr>
              <p:cNvPr id="27" name="Freeform 27"/>
              <p:cNvSpPr/>
              <p:nvPr/>
            </p:nvSpPr>
            <p:spPr>
              <a:xfrm>
                <a:off x="0" y="0"/>
                <a:ext cx="19140891" cy="1565529"/>
              </a:xfrm>
              <a:custGeom>
                <a:avLst/>
                <a:gdLst/>
                <a:ahLst/>
                <a:cxnLst/>
                <a:rect l="l" t="t" r="r" b="b"/>
                <a:pathLst>
                  <a:path w="19140891" h="1565529">
                    <a:moveTo>
                      <a:pt x="19016430" y="59690"/>
                    </a:moveTo>
                    <a:cubicBezTo>
                      <a:pt x="19051991" y="59690"/>
                      <a:pt x="19081201" y="88900"/>
                      <a:pt x="19081201" y="124460"/>
                    </a:cubicBezTo>
                    <a:lnTo>
                      <a:pt x="19081201" y="1441069"/>
                    </a:lnTo>
                    <a:cubicBezTo>
                      <a:pt x="19081201" y="1476629"/>
                      <a:pt x="19051991" y="1505839"/>
                      <a:pt x="19016430" y="1505839"/>
                    </a:cubicBezTo>
                    <a:lnTo>
                      <a:pt x="124460" y="1505839"/>
                    </a:lnTo>
                    <a:cubicBezTo>
                      <a:pt x="88900" y="1505839"/>
                      <a:pt x="59690" y="1476629"/>
                      <a:pt x="59690" y="1441069"/>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441069"/>
                    </a:lnTo>
                    <a:cubicBezTo>
                      <a:pt x="0" y="1509649"/>
                      <a:pt x="55880" y="1565529"/>
                      <a:pt x="124460" y="1565529"/>
                    </a:cubicBezTo>
                    <a:lnTo>
                      <a:pt x="19016432" y="1565529"/>
                    </a:lnTo>
                    <a:cubicBezTo>
                      <a:pt x="19085010" y="1565529"/>
                      <a:pt x="19140891" y="1509649"/>
                      <a:pt x="19140891" y="1441069"/>
                    </a:cubicBezTo>
                    <a:lnTo>
                      <a:pt x="19140891" y="124460"/>
                    </a:lnTo>
                    <a:cubicBezTo>
                      <a:pt x="19140891" y="55880"/>
                      <a:pt x="19085010" y="0"/>
                      <a:pt x="19016432" y="0"/>
                    </a:cubicBezTo>
                    <a:close/>
                  </a:path>
                </a:pathLst>
              </a:custGeom>
              <a:solidFill>
                <a:srgbClr val="191919"/>
              </a:solidFill>
            </p:spPr>
          </p:sp>
        </p:grpSp>
        <p:grpSp>
          <p:nvGrpSpPr>
            <p:cNvPr id="28" name="Group 28"/>
            <p:cNvGrpSpPr/>
            <p:nvPr/>
          </p:nvGrpSpPr>
          <p:grpSpPr>
            <a:xfrm rot="0">
              <a:off x="9374323" y="182743"/>
              <a:ext cx="618897" cy="61889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31" name="Group 31"/>
            <p:cNvGrpSpPr/>
            <p:nvPr/>
          </p:nvGrpSpPr>
          <p:grpSpPr>
            <a:xfrm rot="0">
              <a:off x="10212883" y="182743"/>
              <a:ext cx="618897" cy="61889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34" name="Group 34"/>
            <p:cNvGrpSpPr/>
            <p:nvPr/>
          </p:nvGrpSpPr>
          <p:grpSpPr>
            <a:xfrm rot="0">
              <a:off x="11051442" y="182743"/>
              <a:ext cx="618897" cy="61889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sp>
        <p:nvSpPr>
          <p:cNvPr id="37" name="Freeform 37"/>
          <p:cNvSpPr/>
          <p:nvPr/>
        </p:nvSpPr>
        <p:spPr>
          <a:xfrm rot="-2809424">
            <a:off x="6972794" y="6617660"/>
            <a:ext cx="5617321" cy="6046040"/>
          </a:xfrm>
          <a:custGeom>
            <a:avLst/>
            <a:gdLst/>
            <a:ahLst/>
            <a:cxnLst/>
            <a:rect l="l" t="t" r="r" b="b"/>
            <a:pathLst>
              <a:path w="5617321" h="6046040">
                <a:moveTo>
                  <a:pt x="0" y="0"/>
                </a:moveTo>
                <a:lnTo>
                  <a:pt x="5617321" y="0"/>
                </a:lnTo>
                <a:lnTo>
                  <a:pt x="5617321" y="6046041"/>
                </a:lnTo>
                <a:lnTo>
                  <a:pt x="0" y="60460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8" name="Freeform 38"/>
          <p:cNvSpPr/>
          <p:nvPr/>
        </p:nvSpPr>
        <p:spPr>
          <a:xfrm>
            <a:off x="13442026" y="4960303"/>
            <a:ext cx="5837200" cy="5847832"/>
          </a:xfrm>
          <a:custGeom>
            <a:avLst/>
            <a:gdLst/>
            <a:ahLst/>
            <a:cxnLst/>
            <a:rect l="l" t="t" r="r" b="b"/>
            <a:pathLst>
              <a:path w="5837200" h="5847832">
                <a:moveTo>
                  <a:pt x="0" y="0"/>
                </a:moveTo>
                <a:lnTo>
                  <a:pt x="5837200" y="0"/>
                </a:lnTo>
                <a:lnTo>
                  <a:pt x="5837200" y="5847832"/>
                </a:lnTo>
                <a:lnTo>
                  <a:pt x="0" y="5847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9" name="TextBox 39"/>
          <p:cNvSpPr txBox="1"/>
          <p:nvPr/>
        </p:nvSpPr>
        <p:spPr>
          <a:xfrm>
            <a:off x="9369977" y="912063"/>
            <a:ext cx="8574693" cy="4761736"/>
          </a:xfrm>
          <a:prstGeom prst="rect">
            <a:avLst/>
          </a:prstGeom>
        </p:spPr>
        <p:txBody>
          <a:bodyPr lIns="0" tIns="0" rIns="0" bIns="0" rtlCol="0" anchor="t">
            <a:spAutoFit/>
          </a:bodyPr>
          <a:lstStyle/>
          <a:p>
            <a:pPr>
              <a:lnSpc>
                <a:spcPts val="4190"/>
              </a:lnSpc>
            </a:pPr>
            <a:r>
              <a:rPr lang="en-US" sz="2995">
                <a:solidFill>
                  <a:srgbClr val="000000"/>
                </a:solidFill>
                <a:latin typeface="Agrandir Wide" panose="00000505000000000000"/>
              </a:rPr>
              <a:t>Menurut Simarmata dan paryudi dalam Jurnal Fridayanthie dan Mahdiati (2016:132) “Logical Record Structured (LRS) adalah representasi dari struktur record- record pada tabel-tabel yang terbentuk dari hasil relasi antar himpunan entitas”. Menentukan kardinalitas, jumlah tabel, dan Foreign Key (FK)”.</a:t>
            </a:r>
            <a:endParaRPr lang="en-US" sz="2995">
              <a:solidFill>
                <a:srgbClr val="000000"/>
              </a:solidFill>
              <a:latin typeface="Agrandir Wide" panose="00000505000000000000"/>
            </a:endParaRPr>
          </a:p>
        </p:txBody>
      </p:sp>
      <p:sp>
        <p:nvSpPr>
          <p:cNvPr id="40" name="TextBox 40"/>
          <p:cNvSpPr txBox="1"/>
          <p:nvPr/>
        </p:nvSpPr>
        <p:spPr>
          <a:xfrm>
            <a:off x="135269" y="511696"/>
            <a:ext cx="7759856" cy="1976656"/>
          </a:xfrm>
          <a:prstGeom prst="rect">
            <a:avLst/>
          </a:prstGeom>
        </p:spPr>
        <p:txBody>
          <a:bodyPr lIns="0" tIns="0" rIns="0" bIns="0" rtlCol="0" anchor="t">
            <a:spAutoFit/>
          </a:bodyPr>
          <a:lstStyle/>
          <a:p>
            <a:pPr>
              <a:lnSpc>
                <a:spcPts val="14850"/>
              </a:lnSpc>
            </a:pPr>
            <a:r>
              <a:rPr lang="en-US" sz="14560">
                <a:solidFill>
                  <a:srgbClr val="FF7C7C"/>
                </a:solidFill>
                <a:latin typeface="Extenda 40 Hecto" panose="020B0003020200000002"/>
              </a:rPr>
              <a:t>METODE PROGRAM</a:t>
            </a:r>
            <a:endParaRPr lang="en-US" sz="14560">
              <a:solidFill>
                <a:srgbClr val="FF7C7C"/>
              </a:solidFill>
              <a:latin typeface="Extenda 40 Hecto" panose="020B0003020200000002"/>
            </a:endParaRPr>
          </a:p>
        </p:txBody>
      </p:sp>
      <p:sp>
        <p:nvSpPr>
          <p:cNvPr id="41" name="TextBox 41"/>
          <p:cNvSpPr txBox="1"/>
          <p:nvPr/>
        </p:nvSpPr>
        <p:spPr>
          <a:xfrm>
            <a:off x="232812" y="4638146"/>
            <a:ext cx="7201658" cy="885826"/>
          </a:xfrm>
          <a:prstGeom prst="rect">
            <a:avLst/>
          </a:prstGeom>
        </p:spPr>
        <p:txBody>
          <a:bodyPr lIns="0" tIns="0" rIns="0" bIns="0" rtlCol="0" anchor="t">
            <a:spAutoFit/>
          </a:bodyPr>
          <a:lstStyle/>
          <a:p>
            <a:pPr>
              <a:lnSpc>
                <a:spcPts val="6300"/>
              </a:lnSpc>
            </a:pPr>
            <a:r>
              <a:rPr lang="en-US" sz="4500">
                <a:solidFill>
                  <a:srgbClr val="000000"/>
                </a:solidFill>
                <a:latin typeface="Agrandir Wide Bold" panose="00000805000000000000"/>
              </a:rPr>
              <a:t>ERD</a:t>
            </a:r>
            <a:endParaRPr lang="en-US" sz="4500">
              <a:solidFill>
                <a:srgbClr val="000000"/>
              </a:solidFill>
              <a:latin typeface="Agrandir Wide Bold" panose="00000805000000000000"/>
            </a:endParaRPr>
          </a:p>
        </p:txBody>
      </p:sp>
      <p:sp>
        <p:nvSpPr>
          <p:cNvPr id="42" name="TextBox 42"/>
          <p:cNvSpPr txBox="1"/>
          <p:nvPr/>
        </p:nvSpPr>
        <p:spPr>
          <a:xfrm>
            <a:off x="232812" y="5540448"/>
            <a:ext cx="8793434" cy="4174152"/>
          </a:xfrm>
          <a:prstGeom prst="rect">
            <a:avLst/>
          </a:prstGeom>
        </p:spPr>
        <p:txBody>
          <a:bodyPr lIns="0" tIns="0" rIns="0" bIns="0" rtlCol="0" anchor="t">
            <a:spAutoFit/>
          </a:bodyPr>
          <a:lstStyle/>
          <a:p>
            <a:pPr>
              <a:lnSpc>
                <a:spcPts val="4080"/>
              </a:lnSpc>
            </a:pPr>
            <a:r>
              <a:rPr lang="en-US" sz="2915">
                <a:solidFill>
                  <a:srgbClr val="000000"/>
                </a:solidFill>
                <a:latin typeface="Agrandir Wide" panose="00000505000000000000"/>
              </a:rPr>
              <a:t>Entity Relatinship Diagram (ERD), adalah gambaran yang memperesentasikan gambaran tentang hubungan antar entitasdari. Pada perancangan ERD terdapat beberapa entitas diantaranya resep, name, imageUrl, totalTime, Description, Rating, Insturction, videoUrl</a:t>
            </a:r>
            <a:endParaRPr lang="en-US" sz="2915">
              <a:solidFill>
                <a:srgbClr val="000000"/>
              </a:solidFill>
              <a:latin typeface="Agrandir Wide" panose="00000505000000000000"/>
            </a:endParaRPr>
          </a:p>
          <a:p>
            <a:pPr>
              <a:lnSpc>
                <a:spcPts val="4080"/>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4" name="Freeform 4"/>
          <p:cNvSpPr/>
          <p:nvPr/>
        </p:nvSpPr>
        <p:spPr>
          <a:xfrm>
            <a:off x="-654896" y="618819"/>
            <a:ext cx="1637395" cy="1559991"/>
          </a:xfrm>
          <a:custGeom>
            <a:avLst/>
            <a:gdLst/>
            <a:ahLst/>
            <a:cxnLst/>
            <a:rect l="l" t="t" r="r" b="b"/>
            <a:pathLst>
              <a:path w="1637395" h="1559991">
                <a:moveTo>
                  <a:pt x="0" y="0"/>
                </a:moveTo>
                <a:lnTo>
                  <a:pt x="1637396" y="0"/>
                </a:lnTo>
                <a:lnTo>
                  <a:pt x="1637396" y="1559991"/>
                </a:lnTo>
                <a:lnTo>
                  <a:pt x="0" y="1559991"/>
                </a:lnTo>
                <a:lnTo>
                  <a:pt x="0" y="0"/>
                </a:lnTo>
                <a:close/>
              </a:path>
            </a:pathLst>
          </a:custGeom>
          <a:blipFill>
            <a:blip r:embed="rId1"/>
            <a:stretch>
              <a:fillRect/>
            </a:stretch>
          </a:blipFill>
        </p:spPr>
      </p:sp>
      <p:sp>
        <p:nvSpPr>
          <p:cNvPr id="5" name="Freeform 5"/>
          <p:cNvSpPr/>
          <p:nvPr/>
        </p:nvSpPr>
        <p:spPr>
          <a:xfrm>
            <a:off x="16647282" y="1255361"/>
            <a:ext cx="1640718" cy="1563157"/>
          </a:xfrm>
          <a:custGeom>
            <a:avLst/>
            <a:gdLst/>
            <a:ahLst/>
            <a:cxnLst/>
            <a:rect l="l" t="t" r="r" b="b"/>
            <a:pathLst>
              <a:path w="1640718" h="1563157">
                <a:moveTo>
                  <a:pt x="0" y="0"/>
                </a:moveTo>
                <a:lnTo>
                  <a:pt x="1640718" y="0"/>
                </a:lnTo>
                <a:lnTo>
                  <a:pt x="1640718" y="1563156"/>
                </a:lnTo>
                <a:lnTo>
                  <a:pt x="0" y="1563156"/>
                </a:lnTo>
                <a:lnTo>
                  <a:pt x="0" y="0"/>
                </a:lnTo>
                <a:close/>
              </a:path>
            </a:pathLst>
          </a:custGeom>
          <a:blipFill>
            <a:blip r:embed="rId1"/>
            <a:stretch>
              <a:fillRect/>
            </a:stretch>
          </a:blipFill>
        </p:spPr>
      </p:sp>
      <p:grpSp>
        <p:nvGrpSpPr>
          <p:cNvPr id="6" name="Group 6"/>
          <p:cNvGrpSpPr/>
          <p:nvPr/>
        </p:nvGrpSpPr>
        <p:grpSpPr>
          <a:xfrm rot="0">
            <a:off x="10914956" y="229730"/>
            <a:ext cx="5950010" cy="1579810"/>
            <a:chOff x="0" y="0"/>
            <a:chExt cx="2203543" cy="585071"/>
          </a:xfrm>
        </p:grpSpPr>
        <p:sp>
          <p:nvSpPr>
            <p:cNvPr id="7" name="Freeform 7"/>
            <p:cNvSpPr/>
            <p:nvPr/>
          </p:nvSpPr>
          <p:spPr>
            <a:xfrm>
              <a:off x="0" y="0"/>
              <a:ext cx="2203543" cy="585071"/>
            </a:xfrm>
            <a:custGeom>
              <a:avLst/>
              <a:gdLst/>
              <a:ahLst/>
              <a:cxnLst/>
              <a:rect l="l" t="t" r="r" b="b"/>
              <a:pathLst>
                <a:path w="2203543" h="585071">
                  <a:moveTo>
                    <a:pt x="48143" y="0"/>
                  </a:moveTo>
                  <a:lnTo>
                    <a:pt x="2155400" y="0"/>
                  </a:lnTo>
                  <a:cubicBezTo>
                    <a:pt x="2168169" y="0"/>
                    <a:pt x="2180414" y="5072"/>
                    <a:pt x="2189443" y="14101"/>
                  </a:cubicBezTo>
                  <a:cubicBezTo>
                    <a:pt x="2198471" y="23129"/>
                    <a:pt x="2203543" y="35375"/>
                    <a:pt x="2203543" y="48143"/>
                  </a:cubicBezTo>
                  <a:lnTo>
                    <a:pt x="2203543" y="536928"/>
                  </a:lnTo>
                  <a:cubicBezTo>
                    <a:pt x="2203543" y="549697"/>
                    <a:pt x="2198471" y="561942"/>
                    <a:pt x="2189443" y="570971"/>
                  </a:cubicBezTo>
                  <a:cubicBezTo>
                    <a:pt x="2180414" y="579999"/>
                    <a:pt x="2168169" y="585071"/>
                    <a:pt x="2155400" y="585071"/>
                  </a:cubicBezTo>
                  <a:lnTo>
                    <a:pt x="48143" y="585071"/>
                  </a:lnTo>
                  <a:cubicBezTo>
                    <a:pt x="35375" y="585071"/>
                    <a:pt x="23129" y="579999"/>
                    <a:pt x="14101" y="570971"/>
                  </a:cubicBezTo>
                  <a:cubicBezTo>
                    <a:pt x="5072" y="561942"/>
                    <a:pt x="0" y="549697"/>
                    <a:pt x="0" y="536928"/>
                  </a:cubicBezTo>
                  <a:lnTo>
                    <a:pt x="0" y="48143"/>
                  </a:lnTo>
                  <a:cubicBezTo>
                    <a:pt x="0" y="35375"/>
                    <a:pt x="5072" y="23129"/>
                    <a:pt x="14101" y="14101"/>
                  </a:cubicBezTo>
                  <a:cubicBezTo>
                    <a:pt x="23129" y="5072"/>
                    <a:pt x="35375" y="0"/>
                    <a:pt x="48143" y="0"/>
                  </a:cubicBezTo>
                  <a:close/>
                </a:path>
              </a:pathLst>
            </a:custGeom>
            <a:solidFill>
              <a:srgbClr val="D3DE6B"/>
            </a:solidFill>
            <a:ln w="47625" cap="rnd">
              <a:solidFill>
                <a:srgbClr val="000000"/>
              </a:solidFill>
              <a:prstDash val="solid"/>
              <a:round/>
            </a:ln>
          </p:spPr>
        </p:sp>
        <p:sp>
          <p:nvSpPr>
            <p:cNvPr id="8" name="TextBox 8"/>
            <p:cNvSpPr txBox="1"/>
            <p:nvPr/>
          </p:nvSpPr>
          <p:spPr>
            <a:xfrm>
              <a:off x="0" y="-47625"/>
              <a:ext cx="2203543" cy="632696"/>
            </a:xfrm>
            <a:prstGeom prst="rect">
              <a:avLst/>
            </a:prstGeom>
          </p:spPr>
          <p:txBody>
            <a:bodyPr lIns="50800" tIns="50800" rIns="50800" bIns="50800" rtlCol="0" anchor="ctr"/>
            <a:lstStyle/>
            <a:p>
              <a:pPr algn="ctr">
                <a:lnSpc>
                  <a:spcPts val="2660"/>
                </a:lnSpc>
              </a:pPr>
            </a:p>
          </p:txBody>
        </p:sp>
      </p:grpSp>
      <p:grpSp>
        <p:nvGrpSpPr>
          <p:cNvPr id="9" name="Group 9"/>
          <p:cNvGrpSpPr/>
          <p:nvPr/>
        </p:nvGrpSpPr>
        <p:grpSpPr>
          <a:xfrm rot="0">
            <a:off x="1232353" y="229730"/>
            <a:ext cx="6138165" cy="1597940"/>
            <a:chOff x="0" y="0"/>
            <a:chExt cx="2273225" cy="591785"/>
          </a:xfrm>
        </p:grpSpPr>
        <p:sp>
          <p:nvSpPr>
            <p:cNvPr id="10" name="Freeform 10"/>
            <p:cNvSpPr/>
            <p:nvPr/>
          </p:nvSpPr>
          <p:spPr>
            <a:xfrm>
              <a:off x="0" y="0"/>
              <a:ext cx="2273225" cy="591785"/>
            </a:xfrm>
            <a:custGeom>
              <a:avLst/>
              <a:gdLst/>
              <a:ahLst/>
              <a:cxnLst/>
              <a:rect l="l" t="t" r="r" b="b"/>
              <a:pathLst>
                <a:path w="2273225" h="591785">
                  <a:moveTo>
                    <a:pt x="46667" y="0"/>
                  </a:moveTo>
                  <a:lnTo>
                    <a:pt x="2226558" y="0"/>
                  </a:lnTo>
                  <a:cubicBezTo>
                    <a:pt x="2252332" y="0"/>
                    <a:pt x="2273225" y="20894"/>
                    <a:pt x="2273225" y="46667"/>
                  </a:cubicBezTo>
                  <a:lnTo>
                    <a:pt x="2273225" y="545118"/>
                  </a:lnTo>
                  <a:cubicBezTo>
                    <a:pt x="2273225" y="570892"/>
                    <a:pt x="2252332" y="591785"/>
                    <a:pt x="2226558" y="591785"/>
                  </a:cubicBezTo>
                  <a:lnTo>
                    <a:pt x="46667" y="591785"/>
                  </a:lnTo>
                  <a:cubicBezTo>
                    <a:pt x="20894" y="591785"/>
                    <a:pt x="0" y="570892"/>
                    <a:pt x="0" y="545118"/>
                  </a:cubicBezTo>
                  <a:lnTo>
                    <a:pt x="0" y="46667"/>
                  </a:lnTo>
                  <a:cubicBezTo>
                    <a:pt x="0" y="20894"/>
                    <a:pt x="20894" y="0"/>
                    <a:pt x="46667" y="0"/>
                  </a:cubicBezTo>
                  <a:close/>
                </a:path>
              </a:pathLst>
            </a:custGeom>
            <a:solidFill>
              <a:srgbClr val="D3DE6B"/>
            </a:solidFill>
            <a:ln w="47625" cap="rnd">
              <a:solidFill>
                <a:srgbClr val="000000"/>
              </a:solidFill>
              <a:prstDash val="solid"/>
              <a:round/>
            </a:ln>
          </p:spPr>
        </p:sp>
        <p:sp>
          <p:nvSpPr>
            <p:cNvPr id="11" name="TextBox 11"/>
            <p:cNvSpPr txBox="1"/>
            <p:nvPr/>
          </p:nvSpPr>
          <p:spPr>
            <a:xfrm>
              <a:off x="0" y="-47625"/>
              <a:ext cx="2273225" cy="639410"/>
            </a:xfrm>
            <a:prstGeom prst="rect">
              <a:avLst/>
            </a:prstGeom>
          </p:spPr>
          <p:txBody>
            <a:bodyPr lIns="50800" tIns="50800" rIns="50800" bIns="50800" rtlCol="0" anchor="ctr"/>
            <a:lstStyle/>
            <a:p>
              <a:pPr algn="ctr">
                <a:lnSpc>
                  <a:spcPts val="2660"/>
                </a:lnSpc>
              </a:pPr>
            </a:p>
          </p:txBody>
        </p:sp>
      </p:grpSp>
      <p:sp>
        <p:nvSpPr>
          <p:cNvPr id="12" name="Freeform 12"/>
          <p:cNvSpPr/>
          <p:nvPr/>
        </p:nvSpPr>
        <p:spPr>
          <a:xfrm rot="-1935830">
            <a:off x="-923177" y="8037201"/>
            <a:ext cx="6836405" cy="4499597"/>
          </a:xfrm>
          <a:custGeom>
            <a:avLst/>
            <a:gdLst/>
            <a:ahLst/>
            <a:cxnLst/>
            <a:rect l="l" t="t" r="r" b="b"/>
            <a:pathLst>
              <a:path w="6836405" h="4499597">
                <a:moveTo>
                  <a:pt x="0" y="0"/>
                </a:moveTo>
                <a:lnTo>
                  <a:pt x="6836405" y="0"/>
                </a:lnTo>
                <a:lnTo>
                  <a:pt x="6836405" y="4499598"/>
                </a:lnTo>
                <a:lnTo>
                  <a:pt x="0" y="4499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3161" y="2178810"/>
            <a:ext cx="9838564" cy="6046260"/>
          </a:xfrm>
          <a:custGeom>
            <a:avLst/>
            <a:gdLst/>
            <a:ahLst/>
            <a:cxnLst/>
            <a:rect l="l" t="t" r="r" b="b"/>
            <a:pathLst>
              <a:path w="9838564" h="6046260">
                <a:moveTo>
                  <a:pt x="0" y="0"/>
                </a:moveTo>
                <a:lnTo>
                  <a:pt x="9838564" y="0"/>
                </a:lnTo>
                <a:lnTo>
                  <a:pt x="9838564" y="6046260"/>
                </a:lnTo>
                <a:lnTo>
                  <a:pt x="0" y="6046260"/>
                </a:lnTo>
                <a:lnTo>
                  <a:pt x="0" y="0"/>
                </a:lnTo>
                <a:close/>
              </a:path>
            </a:pathLst>
          </a:custGeom>
          <a:blipFill>
            <a:blip r:embed="rId4"/>
            <a:stretch>
              <a:fillRect l="-28184" t="-42108" r="-114527" b="-38006"/>
            </a:stretch>
          </a:blipFill>
        </p:spPr>
      </p:sp>
      <p:sp>
        <p:nvSpPr>
          <p:cNvPr id="14" name="Freeform 14"/>
          <p:cNvSpPr/>
          <p:nvPr/>
        </p:nvSpPr>
        <p:spPr>
          <a:xfrm>
            <a:off x="11333357" y="2036939"/>
            <a:ext cx="5514642" cy="7677134"/>
          </a:xfrm>
          <a:custGeom>
            <a:avLst/>
            <a:gdLst/>
            <a:ahLst/>
            <a:cxnLst/>
            <a:rect l="l" t="t" r="r" b="b"/>
            <a:pathLst>
              <a:path w="5514642" h="7677134">
                <a:moveTo>
                  <a:pt x="0" y="0"/>
                </a:moveTo>
                <a:lnTo>
                  <a:pt x="5514642" y="0"/>
                </a:lnTo>
                <a:lnTo>
                  <a:pt x="5514642" y="7677134"/>
                </a:lnTo>
                <a:lnTo>
                  <a:pt x="0" y="7677134"/>
                </a:lnTo>
                <a:lnTo>
                  <a:pt x="0" y="0"/>
                </a:lnTo>
                <a:close/>
              </a:path>
            </a:pathLst>
          </a:custGeom>
          <a:blipFill>
            <a:blip r:embed="rId4"/>
            <a:stretch>
              <a:fillRect l="-458981" t="-54991" r="-67737" b="-50316"/>
            </a:stretch>
          </a:blipFill>
        </p:spPr>
      </p:sp>
      <p:sp>
        <p:nvSpPr>
          <p:cNvPr id="15" name="TextBox 15"/>
          <p:cNvSpPr txBox="1"/>
          <p:nvPr/>
        </p:nvSpPr>
        <p:spPr>
          <a:xfrm>
            <a:off x="11333357" y="354156"/>
            <a:ext cx="4958498" cy="1569084"/>
          </a:xfrm>
          <a:prstGeom prst="rect">
            <a:avLst/>
          </a:prstGeom>
        </p:spPr>
        <p:txBody>
          <a:bodyPr lIns="0" tIns="0" rIns="0" bIns="0" rtlCol="0" anchor="t">
            <a:spAutoFit/>
          </a:bodyPr>
          <a:lstStyle/>
          <a:p>
            <a:pPr algn="ctr">
              <a:lnSpc>
                <a:spcPts val="11900"/>
              </a:lnSpc>
            </a:pPr>
            <a:r>
              <a:rPr lang="en-US" sz="11900">
                <a:solidFill>
                  <a:srgbClr val="FFFD47"/>
                </a:solidFill>
                <a:latin typeface="Fascinate Bold"/>
              </a:rPr>
              <a:t>lrs</a:t>
            </a:r>
            <a:endParaRPr lang="en-US" sz="11900">
              <a:solidFill>
                <a:srgbClr val="FFFD47"/>
              </a:solidFill>
              <a:latin typeface="Fascinate Bold"/>
            </a:endParaRPr>
          </a:p>
        </p:txBody>
      </p:sp>
      <p:sp>
        <p:nvSpPr>
          <p:cNvPr id="16" name="TextBox 16"/>
          <p:cNvSpPr txBox="1"/>
          <p:nvPr/>
        </p:nvSpPr>
        <p:spPr>
          <a:xfrm>
            <a:off x="2016433" y="219075"/>
            <a:ext cx="4570006" cy="1590466"/>
          </a:xfrm>
          <a:prstGeom prst="rect">
            <a:avLst/>
          </a:prstGeom>
        </p:spPr>
        <p:txBody>
          <a:bodyPr lIns="0" tIns="0" rIns="0" bIns="0" rtlCol="0" anchor="t">
            <a:spAutoFit/>
          </a:bodyPr>
          <a:lstStyle/>
          <a:p>
            <a:pPr algn="ctr">
              <a:lnSpc>
                <a:spcPts val="11925"/>
              </a:lnSpc>
            </a:pPr>
            <a:r>
              <a:rPr lang="en-US" sz="11925">
                <a:solidFill>
                  <a:srgbClr val="FFFD47"/>
                </a:solidFill>
                <a:latin typeface="Fascinate Bold"/>
              </a:rPr>
              <a:t>erd</a:t>
            </a:r>
            <a:endParaRPr lang="en-US" sz="11925">
              <a:solidFill>
                <a:srgbClr val="FFFD47"/>
              </a:solidFill>
              <a:latin typeface="Fascinate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124078" y="4305586"/>
            <a:ext cx="11731352" cy="1834933"/>
          </a:xfrm>
          <a:prstGeom prst="rect">
            <a:avLst/>
          </a:prstGeom>
        </p:spPr>
        <p:txBody>
          <a:bodyPr lIns="0" tIns="0" rIns="0" bIns="0" rtlCol="0" anchor="t">
            <a:spAutoFit/>
          </a:bodyPr>
          <a:lstStyle/>
          <a:p>
            <a:pPr algn="ctr">
              <a:lnSpc>
                <a:spcPts val="13875"/>
              </a:lnSpc>
            </a:pPr>
            <a:r>
              <a:rPr lang="en-US" sz="13600">
                <a:solidFill>
                  <a:srgbClr val="FF7C7C"/>
                </a:solidFill>
                <a:latin typeface="Extenda 40 Hecto" panose="020B0003020200000002"/>
              </a:rPr>
              <a:t>PEMBAHASAN</a:t>
            </a:r>
            <a:endParaRPr lang="en-US" sz="13600">
              <a:solidFill>
                <a:srgbClr val="FF7C7C"/>
              </a:solidFill>
              <a:latin typeface="Extenda 40 Hecto" panose="020B0003020200000002"/>
            </a:endParaRPr>
          </a:p>
        </p:txBody>
      </p:sp>
      <p:sp>
        <p:nvSpPr>
          <p:cNvPr id="8" name="Freeform 8"/>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9" name="Freeform 9"/>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55955" y="1019175"/>
            <a:ext cx="6715760" cy="9203690"/>
          </a:xfrm>
          <a:custGeom>
            <a:avLst/>
            <a:gdLst/>
            <a:ahLst/>
            <a:cxnLst/>
            <a:rect l="l" t="t" r="r" b="b"/>
            <a:pathLst>
              <a:path w="6868468" h="9669172">
                <a:moveTo>
                  <a:pt x="0" y="0"/>
                </a:moveTo>
                <a:lnTo>
                  <a:pt x="6868468" y="0"/>
                </a:lnTo>
                <a:lnTo>
                  <a:pt x="6868468" y="9669172"/>
                </a:lnTo>
                <a:lnTo>
                  <a:pt x="0" y="9669172"/>
                </a:lnTo>
                <a:lnTo>
                  <a:pt x="0" y="0"/>
                </a:lnTo>
                <a:close/>
              </a:path>
            </a:pathLst>
          </a:custGeom>
          <a:blipFill>
            <a:blip r:embed="rId10"/>
            <a:stretch>
              <a:fillRect l="-14816" t="-10834" r="-18186" b="-11432"/>
            </a:stretch>
          </a:blipFill>
        </p:spPr>
      </p:sp>
      <p:sp>
        <p:nvSpPr>
          <p:cNvPr id="10" name="Freeform 10"/>
          <p:cNvSpPr/>
          <p:nvPr/>
        </p:nvSpPr>
        <p:spPr>
          <a:xfrm>
            <a:off x="9504680" y="927735"/>
            <a:ext cx="7360285" cy="9178290"/>
          </a:xfrm>
          <a:custGeom>
            <a:avLst/>
            <a:gdLst/>
            <a:ahLst/>
            <a:cxnLst/>
            <a:rect l="l" t="t" r="r" b="b"/>
            <a:pathLst>
              <a:path w="7786621" h="9876453">
                <a:moveTo>
                  <a:pt x="0" y="0"/>
                </a:moveTo>
                <a:lnTo>
                  <a:pt x="7786621" y="0"/>
                </a:lnTo>
                <a:lnTo>
                  <a:pt x="7786621" y="9876453"/>
                </a:lnTo>
                <a:lnTo>
                  <a:pt x="0" y="9876453"/>
                </a:lnTo>
                <a:lnTo>
                  <a:pt x="0" y="0"/>
                </a:lnTo>
                <a:close/>
              </a:path>
            </a:pathLst>
          </a:custGeom>
          <a:blipFill>
            <a:blip r:embed="rId11"/>
            <a:stretch>
              <a:fillRect l="-14598" t="-12579" r="-14598" b="-19238"/>
            </a:stretch>
          </a:blipFill>
        </p:spPr>
      </p:sp>
      <p:sp>
        <p:nvSpPr>
          <p:cNvPr id="11" name="TextBox 11"/>
          <p:cNvSpPr txBox="1"/>
          <p:nvPr/>
        </p:nvSpPr>
        <p:spPr>
          <a:xfrm>
            <a:off x="228600" y="114300"/>
            <a:ext cx="6407150" cy="650240"/>
          </a:xfrm>
          <a:prstGeom prst="rect">
            <a:avLst/>
          </a:prstGeom>
        </p:spPr>
        <p:txBody>
          <a:bodyPr lIns="0" tIns="0" rIns="0" bIns="0" rtlCol="0" anchor="t">
            <a:noAutofit/>
          </a:bodyPr>
          <a:lstStyle/>
          <a:p>
            <a:pPr algn="ctr">
              <a:lnSpc>
                <a:spcPts val="6900"/>
              </a:lnSpc>
            </a:pPr>
            <a:r>
              <a:rPr lang="en-US" sz="7200">
                <a:solidFill>
                  <a:srgbClr val="FFFD47"/>
                </a:solidFill>
                <a:latin typeface="Bernard MT Condensed" panose="02050806060905020404" charset="0"/>
                <a:cs typeface="Bernard MT Condensed" panose="02050806060905020404" charset="0"/>
              </a:rPr>
              <a:t>api_client.dart</a:t>
            </a:r>
            <a:endParaRPr lang="en-US" sz="7200">
              <a:solidFill>
                <a:srgbClr val="FFFD47"/>
              </a:solidFill>
              <a:latin typeface="Bernard MT Condensed" panose="02050806060905020404" charset="0"/>
              <a:cs typeface="Bernard MT Condensed" panose="02050806060905020404" charset="0"/>
            </a:endParaRPr>
          </a:p>
        </p:txBody>
      </p:sp>
      <p:sp>
        <p:nvSpPr>
          <p:cNvPr id="12" name="TextBox 12"/>
          <p:cNvSpPr txBox="1"/>
          <p:nvPr/>
        </p:nvSpPr>
        <p:spPr>
          <a:xfrm>
            <a:off x="9144072" y="103502"/>
            <a:ext cx="7233777" cy="795020"/>
          </a:xfrm>
          <a:prstGeom prst="rect">
            <a:avLst/>
          </a:prstGeom>
        </p:spPr>
        <p:txBody>
          <a:bodyPr lIns="0" tIns="0" rIns="0" bIns="0" rtlCol="0" anchor="t">
            <a:spAutoFit/>
          </a:bodyPr>
          <a:lstStyle/>
          <a:p>
            <a:pPr algn="ctr">
              <a:lnSpc>
                <a:spcPts val="6200"/>
              </a:lnSpc>
            </a:pPr>
            <a:r>
              <a:rPr lang="en-US" sz="6200">
                <a:solidFill>
                  <a:srgbClr val="FFFF00"/>
                </a:solidFill>
                <a:latin typeface="Bernard MT Condensed" panose="02050806060905020404" charset="0"/>
                <a:cs typeface="Bernard MT Condensed" panose="02050806060905020404" charset="0"/>
              </a:rPr>
              <a:t>resep.dart</a:t>
            </a:r>
            <a:endParaRPr lang="en-US" sz="6200">
              <a:solidFill>
                <a:srgbClr val="FFFF00"/>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676400" y="884555"/>
            <a:ext cx="6365875" cy="9349740"/>
          </a:xfrm>
          <a:custGeom>
            <a:avLst/>
            <a:gdLst/>
            <a:ahLst/>
            <a:cxnLst/>
            <a:rect l="l" t="t" r="r" b="b"/>
            <a:pathLst>
              <a:path w="6428689" h="9434338">
                <a:moveTo>
                  <a:pt x="0" y="0"/>
                </a:moveTo>
                <a:lnTo>
                  <a:pt x="6428689" y="0"/>
                </a:lnTo>
                <a:lnTo>
                  <a:pt x="6428689" y="9434338"/>
                </a:lnTo>
                <a:lnTo>
                  <a:pt x="0" y="9434338"/>
                </a:lnTo>
                <a:lnTo>
                  <a:pt x="0" y="0"/>
                </a:lnTo>
                <a:close/>
              </a:path>
            </a:pathLst>
          </a:custGeom>
          <a:blipFill>
            <a:blip r:embed="rId10"/>
            <a:stretch>
              <a:fillRect l="-16289" t="-11339" r="-24609" b="-12910"/>
            </a:stretch>
          </a:blipFill>
        </p:spPr>
      </p:sp>
      <p:sp>
        <p:nvSpPr>
          <p:cNvPr id="10" name="Freeform 10"/>
          <p:cNvSpPr/>
          <p:nvPr/>
        </p:nvSpPr>
        <p:spPr>
          <a:xfrm>
            <a:off x="9525000" y="824230"/>
            <a:ext cx="6590665" cy="9333865"/>
          </a:xfrm>
          <a:custGeom>
            <a:avLst/>
            <a:gdLst/>
            <a:ahLst/>
            <a:cxnLst/>
            <a:rect l="l" t="t" r="r" b="b"/>
            <a:pathLst>
              <a:path w="6712714" h="9479024">
                <a:moveTo>
                  <a:pt x="0" y="0"/>
                </a:moveTo>
                <a:lnTo>
                  <a:pt x="6712714" y="0"/>
                </a:lnTo>
                <a:lnTo>
                  <a:pt x="6712714" y="9479023"/>
                </a:lnTo>
                <a:lnTo>
                  <a:pt x="0" y="9479023"/>
                </a:lnTo>
                <a:lnTo>
                  <a:pt x="0" y="0"/>
                </a:lnTo>
                <a:close/>
              </a:path>
            </a:pathLst>
          </a:custGeom>
          <a:blipFill>
            <a:blip r:embed="rId11"/>
            <a:stretch>
              <a:fillRect l="-17957" t="-10522" r="-15026" b="-11350"/>
            </a:stretch>
          </a:blipFill>
        </p:spPr>
      </p:sp>
      <p:sp>
        <p:nvSpPr>
          <p:cNvPr id="11" name="TextBox 11"/>
          <p:cNvSpPr txBox="1"/>
          <p:nvPr/>
        </p:nvSpPr>
        <p:spPr>
          <a:xfrm>
            <a:off x="4836296" y="114300"/>
            <a:ext cx="6407100" cy="884555"/>
          </a:xfrm>
          <a:prstGeom prst="rect">
            <a:avLst/>
          </a:prstGeom>
        </p:spPr>
        <p:txBody>
          <a:bodyPr lIns="0" tIns="0" rIns="0" bIns="0" rtlCol="0" anchor="t">
            <a:spAutoFit/>
          </a:bodyPr>
          <a:lstStyle/>
          <a:p>
            <a:pPr algn="ctr">
              <a:lnSpc>
                <a:spcPts val="6900"/>
              </a:lnSpc>
            </a:pPr>
            <a:r>
              <a:rPr lang="en-US" sz="8000">
                <a:solidFill>
                  <a:srgbClr val="FFFD47"/>
                </a:solidFill>
                <a:latin typeface="Bernard MT Condensed" panose="02050806060905020404" charset="0"/>
                <a:cs typeface="Bernard MT Condensed" panose="02050806060905020404" charset="0"/>
              </a:rPr>
              <a:t>home.dart</a:t>
            </a:r>
            <a:endParaRPr lang="en-US" sz="80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4191000" y="419240"/>
            <a:ext cx="8286474" cy="9416771"/>
          </a:xfrm>
          <a:custGeom>
            <a:avLst/>
            <a:gdLst/>
            <a:ahLst/>
            <a:cxnLst/>
            <a:rect l="l" t="t" r="r" b="b"/>
            <a:pathLst>
              <a:path w="8286474" h="9416771">
                <a:moveTo>
                  <a:pt x="0" y="0"/>
                </a:moveTo>
                <a:lnTo>
                  <a:pt x="8286474" y="0"/>
                </a:lnTo>
                <a:lnTo>
                  <a:pt x="8286474" y="9416770"/>
                </a:lnTo>
                <a:lnTo>
                  <a:pt x="0" y="9416770"/>
                </a:lnTo>
                <a:lnTo>
                  <a:pt x="0" y="0"/>
                </a:lnTo>
                <a:close/>
              </a:path>
            </a:pathLst>
          </a:custGeom>
          <a:blipFill>
            <a:blip r:embed="rId10"/>
            <a:stretch>
              <a:fillRect l="-15159" t="-13853" r="-14670" b="-33994"/>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125484" y="-247678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609780" y="-293395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102985" y="1333500"/>
            <a:ext cx="5802630" cy="8476615"/>
          </a:xfrm>
          <a:custGeom>
            <a:avLst/>
            <a:gdLst/>
            <a:ahLst/>
            <a:cxnLst/>
            <a:rect l="l" t="t" r="r" b="b"/>
            <a:pathLst>
              <a:path w="5665207" h="7918438">
                <a:moveTo>
                  <a:pt x="0" y="0"/>
                </a:moveTo>
                <a:lnTo>
                  <a:pt x="5665207" y="0"/>
                </a:lnTo>
                <a:lnTo>
                  <a:pt x="5665207" y="7918439"/>
                </a:lnTo>
                <a:lnTo>
                  <a:pt x="0" y="7918439"/>
                </a:lnTo>
                <a:lnTo>
                  <a:pt x="0" y="0"/>
                </a:lnTo>
                <a:close/>
              </a:path>
            </a:pathLst>
          </a:custGeom>
          <a:blipFill>
            <a:blip r:embed="rId10"/>
            <a:stretch>
              <a:fillRect l="-17167" t="-9842" r="-14925" b="-12458"/>
            </a:stretch>
          </a:blipFill>
        </p:spPr>
      </p:sp>
      <p:sp>
        <p:nvSpPr>
          <p:cNvPr id="10" name="Freeform 10"/>
          <p:cNvSpPr/>
          <p:nvPr/>
        </p:nvSpPr>
        <p:spPr>
          <a:xfrm>
            <a:off x="76022" y="1333593"/>
            <a:ext cx="5809710" cy="8178749"/>
          </a:xfrm>
          <a:custGeom>
            <a:avLst/>
            <a:gdLst/>
            <a:ahLst/>
            <a:cxnLst/>
            <a:rect l="l" t="t" r="r" b="b"/>
            <a:pathLst>
              <a:path w="5809710" h="8178749">
                <a:moveTo>
                  <a:pt x="0" y="0"/>
                </a:moveTo>
                <a:lnTo>
                  <a:pt x="5809710" y="0"/>
                </a:lnTo>
                <a:lnTo>
                  <a:pt x="5809710" y="8178749"/>
                </a:lnTo>
                <a:lnTo>
                  <a:pt x="0" y="8178749"/>
                </a:lnTo>
                <a:lnTo>
                  <a:pt x="0" y="0"/>
                </a:lnTo>
                <a:close/>
              </a:path>
            </a:pathLst>
          </a:custGeom>
          <a:blipFill>
            <a:blip r:embed="rId11"/>
            <a:stretch>
              <a:fillRect l="-14609" t="-10430" r="-19143" b="-12525"/>
            </a:stretch>
          </a:blipFill>
        </p:spPr>
      </p:sp>
      <p:sp>
        <p:nvSpPr>
          <p:cNvPr id="11" name="Freeform 11"/>
          <p:cNvSpPr/>
          <p:nvPr/>
        </p:nvSpPr>
        <p:spPr>
          <a:xfrm>
            <a:off x="12039600" y="1485900"/>
            <a:ext cx="6038850" cy="7858760"/>
          </a:xfrm>
          <a:custGeom>
            <a:avLst/>
            <a:gdLst/>
            <a:ahLst/>
            <a:cxnLst/>
            <a:rect l="l" t="t" r="r" b="b"/>
            <a:pathLst>
              <a:path w="6038935" h="6862195">
                <a:moveTo>
                  <a:pt x="0" y="0"/>
                </a:moveTo>
                <a:lnTo>
                  <a:pt x="6038934" y="0"/>
                </a:lnTo>
                <a:lnTo>
                  <a:pt x="6038934" y="6862195"/>
                </a:lnTo>
                <a:lnTo>
                  <a:pt x="0" y="6862195"/>
                </a:lnTo>
                <a:lnTo>
                  <a:pt x="0" y="0"/>
                </a:lnTo>
                <a:close/>
              </a:path>
            </a:pathLst>
          </a:custGeom>
          <a:blipFill>
            <a:blip r:embed="rId12"/>
            <a:stretch>
              <a:fillRect l="-14112" t="-13735" r="-15085" b="-33403"/>
            </a:stretch>
          </a:blipFill>
        </p:spPr>
      </p:sp>
      <p:sp>
        <p:nvSpPr>
          <p:cNvPr id="12" name="TextBox 12"/>
          <p:cNvSpPr txBox="1"/>
          <p:nvPr/>
        </p:nvSpPr>
        <p:spPr>
          <a:xfrm>
            <a:off x="4266979" y="342952"/>
            <a:ext cx="8753076" cy="923290"/>
          </a:xfrm>
          <a:prstGeom prst="rect">
            <a:avLst/>
          </a:prstGeom>
        </p:spPr>
        <p:txBody>
          <a:bodyPr lIns="0" tIns="0" rIns="0" bIns="0" rtlCol="0" anchor="t">
            <a:spAutoFit/>
          </a:bodyPr>
          <a:lstStyle/>
          <a:p>
            <a:pPr algn="ctr">
              <a:lnSpc>
                <a:spcPts val="7200"/>
              </a:lnSpc>
            </a:pPr>
            <a:r>
              <a:rPr lang="en-US" sz="7200">
                <a:solidFill>
                  <a:srgbClr val="FFFD47"/>
                </a:solidFill>
                <a:latin typeface="Bernard MT Condensed" panose="02050806060905020404" charset="0"/>
                <a:cs typeface="Bernard MT Condensed" panose="02050806060905020404" charset="0"/>
              </a:rPr>
              <a:t>resep_card.dart</a:t>
            </a:r>
            <a:endParaRPr lang="en-US" sz="72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219200" y="1181100"/>
            <a:ext cx="6238875" cy="8926195"/>
          </a:xfrm>
          <a:custGeom>
            <a:avLst/>
            <a:gdLst/>
            <a:ahLst/>
            <a:cxnLst/>
            <a:rect l="l" t="t" r="r" b="b"/>
            <a:pathLst>
              <a:path w="7014794" h="9684740">
                <a:moveTo>
                  <a:pt x="0" y="0"/>
                </a:moveTo>
                <a:lnTo>
                  <a:pt x="7014794" y="0"/>
                </a:lnTo>
                <a:lnTo>
                  <a:pt x="7014794" y="9684740"/>
                </a:lnTo>
                <a:lnTo>
                  <a:pt x="0" y="9684740"/>
                </a:lnTo>
                <a:lnTo>
                  <a:pt x="0" y="0"/>
                </a:lnTo>
                <a:close/>
              </a:path>
            </a:pathLst>
          </a:custGeom>
          <a:blipFill>
            <a:blip r:embed="rId10"/>
            <a:stretch>
              <a:fillRect l="-14872" t="-11369" r="-17220" b="-12484"/>
            </a:stretch>
          </a:blipFill>
        </p:spPr>
      </p:sp>
      <p:sp>
        <p:nvSpPr>
          <p:cNvPr id="10" name="Freeform 10"/>
          <p:cNvSpPr/>
          <p:nvPr/>
        </p:nvSpPr>
        <p:spPr>
          <a:xfrm>
            <a:off x="9372600" y="1181100"/>
            <a:ext cx="6813550" cy="8789670"/>
          </a:xfrm>
          <a:custGeom>
            <a:avLst/>
            <a:gdLst/>
            <a:ahLst/>
            <a:cxnLst/>
            <a:rect l="l" t="t" r="r" b="b"/>
            <a:pathLst>
              <a:path w="7115237" h="9438971">
                <a:moveTo>
                  <a:pt x="0" y="0"/>
                </a:moveTo>
                <a:lnTo>
                  <a:pt x="7115237" y="0"/>
                </a:lnTo>
                <a:lnTo>
                  <a:pt x="7115237" y="9438971"/>
                </a:lnTo>
                <a:lnTo>
                  <a:pt x="0" y="9438971"/>
                </a:lnTo>
                <a:lnTo>
                  <a:pt x="0" y="0"/>
                </a:lnTo>
                <a:close/>
              </a:path>
            </a:pathLst>
          </a:custGeom>
          <a:blipFill>
            <a:blip r:embed="rId11"/>
            <a:stretch>
              <a:fillRect l="-13767" t="-12901" r="-13350" b="-11141"/>
            </a:stretch>
          </a:blipFill>
        </p:spPr>
      </p:sp>
      <p:sp>
        <p:nvSpPr>
          <p:cNvPr id="12" name="TextBox 12"/>
          <p:cNvSpPr txBox="1"/>
          <p:nvPr/>
        </p:nvSpPr>
        <p:spPr>
          <a:xfrm>
            <a:off x="4191233" y="11414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resep_detail.dart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990600" y="1409700"/>
            <a:ext cx="6779895" cy="8256270"/>
          </a:xfrm>
          <a:custGeom>
            <a:avLst/>
            <a:gdLst/>
            <a:ahLst/>
            <a:cxnLst/>
            <a:rect l="l" t="t" r="r" b="b"/>
            <a:pathLst>
              <a:path w="6343352" h="8363821">
                <a:moveTo>
                  <a:pt x="0" y="0"/>
                </a:moveTo>
                <a:lnTo>
                  <a:pt x="6343352" y="0"/>
                </a:lnTo>
                <a:lnTo>
                  <a:pt x="6343352" y="8363821"/>
                </a:lnTo>
                <a:lnTo>
                  <a:pt x="0" y="8363821"/>
                </a:lnTo>
                <a:lnTo>
                  <a:pt x="0" y="0"/>
                </a:lnTo>
                <a:close/>
              </a:path>
            </a:pathLst>
          </a:custGeom>
          <a:blipFill>
            <a:blip r:embed="rId10"/>
            <a:stretch>
              <a:fillRect l="-15882" t="-12521" r="-13751" b="-14750"/>
            </a:stretch>
          </a:blipFill>
        </p:spPr>
      </p:sp>
      <p:sp>
        <p:nvSpPr>
          <p:cNvPr id="12" name="TextBox 12"/>
          <p:cNvSpPr txBox="1"/>
          <p:nvPr/>
        </p:nvSpPr>
        <p:spPr>
          <a:xfrm>
            <a:off x="4596998" y="302106"/>
            <a:ext cx="10953489" cy="1000125"/>
          </a:xfrm>
          <a:prstGeom prst="rect">
            <a:avLst/>
          </a:prstGeom>
        </p:spPr>
        <p:txBody>
          <a:bodyPr lIns="0" tIns="0" rIns="0" bIns="0" rtlCol="0" anchor="t">
            <a:spAutoFit/>
          </a:bodyPr>
          <a:p>
            <a:pPr algn="ctr">
              <a:lnSpc>
                <a:spcPts val="7800"/>
              </a:lnSpc>
            </a:pPr>
            <a:r>
              <a:rPr lang="en-US" sz="7800">
                <a:solidFill>
                  <a:srgbClr val="FFFD47"/>
                </a:solidFill>
                <a:latin typeface="Bernard MT Condensed" panose="02050806060905020404" charset="0"/>
                <a:cs typeface="Bernard MT Condensed" panose="02050806060905020404" charset="0"/>
              </a:rPr>
              <a:t>resep</a:t>
            </a:r>
            <a:r>
              <a:rPr lang="en-US" sz="7800">
                <a:solidFill>
                  <a:srgbClr val="FFFD47"/>
                </a:solidFill>
                <a:latin typeface="Bernard MT Condensed" panose="02050806060905020404" charset="0"/>
                <a:cs typeface="Bernard MT Condensed" panose="02050806060905020404" charset="0"/>
              </a:rPr>
              <a:t>_detail.dart</a:t>
            </a:r>
            <a:endParaRPr lang="en-US" sz="7800">
              <a:solidFill>
                <a:srgbClr val="FFFD47"/>
              </a:solidFill>
              <a:latin typeface="Bernard MT Condensed" panose="02050806060905020404" charset="0"/>
              <a:cs typeface="Bernard MT Condensed" panose="02050806060905020404" charset="0"/>
            </a:endParaRPr>
          </a:p>
        </p:txBody>
      </p:sp>
      <p:sp>
        <p:nvSpPr>
          <p:cNvPr id="2" name="Freeform 9"/>
          <p:cNvSpPr/>
          <p:nvPr/>
        </p:nvSpPr>
        <p:spPr>
          <a:xfrm>
            <a:off x="8915400" y="1562100"/>
            <a:ext cx="6941820" cy="8244205"/>
          </a:xfrm>
          <a:custGeom>
            <a:avLst/>
            <a:gdLst/>
            <a:ahLst/>
            <a:cxnLst/>
            <a:rect l="l" t="t" r="r" b="b"/>
            <a:pathLst>
              <a:path w="6763591" h="9173464">
                <a:moveTo>
                  <a:pt x="0" y="0"/>
                </a:moveTo>
                <a:lnTo>
                  <a:pt x="6763590" y="0"/>
                </a:lnTo>
                <a:lnTo>
                  <a:pt x="6763590" y="9173464"/>
                </a:lnTo>
                <a:lnTo>
                  <a:pt x="0" y="9173464"/>
                </a:lnTo>
                <a:lnTo>
                  <a:pt x="0" y="0"/>
                </a:lnTo>
                <a:close/>
              </a:path>
            </a:pathLst>
          </a:custGeom>
          <a:blipFill>
            <a:blip r:embed="rId11"/>
            <a:stretch>
              <a:fillRect l="-15493" t="-13530" r="-15196" b="-11204"/>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524000" y="1181100"/>
            <a:ext cx="6542405" cy="8902700"/>
          </a:xfrm>
          <a:custGeom>
            <a:avLst/>
            <a:gdLst/>
            <a:ahLst/>
            <a:cxnLst/>
            <a:rect l="l" t="t" r="r" b="b"/>
            <a:pathLst>
              <a:path w="6346122" h="8798145">
                <a:moveTo>
                  <a:pt x="0" y="0"/>
                </a:moveTo>
                <a:lnTo>
                  <a:pt x="6346122" y="0"/>
                </a:lnTo>
                <a:lnTo>
                  <a:pt x="6346122" y="8798145"/>
                </a:lnTo>
                <a:lnTo>
                  <a:pt x="0" y="8798145"/>
                </a:lnTo>
                <a:lnTo>
                  <a:pt x="0" y="0"/>
                </a:lnTo>
                <a:close/>
              </a:path>
            </a:pathLst>
          </a:custGeom>
          <a:blipFill>
            <a:blip r:embed="rId10"/>
            <a:stretch>
              <a:fillRect l="-16049" t="-10549" r="-13618" b="-10524"/>
            </a:stretch>
          </a:blipFill>
        </p:spPr>
      </p:sp>
      <p:sp>
        <p:nvSpPr>
          <p:cNvPr id="11" name="Freeform 11"/>
          <p:cNvSpPr/>
          <p:nvPr/>
        </p:nvSpPr>
        <p:spPr>
          <a:xfrm>
            <a:off x="9220200" y="1104900"/>
            <a:ext cx="6767195" cy="9018270"/>
          </a:xfrm>
          <a:custGeom>
            <a:avLst/>
            <a:gdLst/>
            <a:ahLst/>
            <a:cxnLst/>
            <a:rect l="l" t="t" r="r" b="b"/>
            <a:pathLst>
              <a:path w="6898279" h="9235083">
                <a:moveTo>
                  <a:pt x="0" y="0"/>
                </a:moveTo>
                <a:lnTo>
                  <a:pt x="6898279" y="0"/>
                </a:lnTo>
                <a:lnTo>
                  <a:pt x="6898279" y="9235083"/>
                </a:lnTo>
                <a:lnTo>
                  <a:pt x="0" y="9235083"/>
                </a:lnTo>
                <a:lnTo>
                  <a:pt x="0" y="0"/>
                </a:lnTo>
                <a:close/>
              </a:path>
            </a:pathLst>
          </a:custGeom>
          <a:blipFill>
            <a:blip r:embed="rId11"/>
            <a:stretch>
              <a:fillRect l="-14814" t="-13001" r="-15660" b="-13159"/>
            </a:stretch>
          </a:blipFill>
        </p:spPr>
      </p:sp>
      <p:sp>
        <p:nvSpPr>
          <p:cNvPr id="12" name="TextBox 12"/>
          <p:cNvSpPr txBox="1"/>
          <p:nvPr/>
        </p:nvSpPr>
        <p:spPr>
          <a:xfrm>
            <a:off x="4419833" y="174471"/>
            <a:ext cx="10953489" cy="1000125"/>
          </a:xfrm>
          <a:prstGeom prst="rect">
            <a:avLst/>
          </a:prstGeom>
        </p:spPr>
        <p:txBody>
          <a:bodyPr lIns="0" tIns="0" rIns="0" bIns="0" rtlCol="0" anchor="t">
            <a:spAutoFit/>
          </a:bodyPr>
          <a:lstStyle/>
          <a:p>
            <a:pPr algn="ctr">
              <a:lnSpc>
                <a:spcPts val="7800"/>
              </a:lnSpc>
            </a:pPr>
            <a:r>
              <a:rPr lang="en-US" sz="7200">
                <a:solidFill>
                  <a:srgbClr val="FFFD47"/>
                </a:solidFill>
                <a:latin typeface="Bernard MT Condensed" panose="02050806060905020404" charset="0"/>
                <a:cs typeface="Bernard MT Condensed" panose="02050806060905020404" charset="0"/>
              </a:rPr>
              <a:t>resep_detail.dart</a:t>
            </a:r>
            <a:endParaRPr lang="en-US" sz="72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2" name="Freeform 2"/>
          <p:cNvSpPr/>
          <p:nvPr/>
        </p:nvSpPr>
        <p:spPr>
          <a:xfrm>
            <a:off x="9144000" y="0"/>
            <a:ext cx="5250865" cy="5250865"/>
          </a:xfrm>
          <a:custGeom>
            <a:avLst/>
            <a:gdLst/>
            <a:ahLst/>
            <a:cxnLst/>
            <a:rect l="l" t="t" r="r" b="b"/>
            <a:pathLst>
              <a:path w="5250865" h="5250865">
                <a:moveTo>
                  <a:pt x="0" y="0"/>
                </a:moveTo>
                <a:lnTo>
                  <a:pt x="5250865" y="0"/>
                </a:lnTo>
                <a:lnTo>
                  <a:pt x="5250865" y="5250865"/>
                </a:lnTo>
                <a:lnTo>
                  <a:pt x="0" y="52508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9144000" y="5250865"/>
            <a:ext cx="5250865" cy="5250865"/>
          </a:xfrm>
          <a:custGeom>
            <a:avLst/>
            <a:gdLst/>
            <a:ahLst/>
            <a:cxnLst/>
            <a:rect l="l" t="t" r="r" b="b"/>
            <a:pathLst>
              <a:path w="5250865" h="5250865">
                <a:moveTo>
                  <a:pt x="0" y="0"/>
                </a:moveTo>
                <a:lnTo>
                  <a:pt x="5250865" y="0"/>
                </a:lnTo>
                <a:lnTo>
                  <a:pt x="5250865" y="5250865"/>
                </a:lnTo>
                <a:lnTo>
                  <a:pt x="0" y="52508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4394865" y="0"/>
            <a:ext cx="5250865" cy="5250865"/>
          </a:xfrm>
          <a:custGeom>
            <a:avLst/>
            <a:gdLst/>
            <a:ahLst/>
            <a:cxnLst/>
            <a:rect l="l" t="t" r="r" b="b"/>
            <a:pathLst>
              <a:path w="5250865" h="5250865">
                <a:moveTo>
                  <a:pt x="0" y="0"/>
                </a:moveTo>
                <a:lnTo>
                  <a:pt x="5250865" y="0"/>
                </a:lnTo>
                <a:lnTo>
                  <a:pt x="5250865" y="5250865"/>
                </a:lnTo>
                <a:lnTo>
                  <a:pt x="0" y="52508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4394865" y="5250865"/>
            <a:ext cx="5250865" cy="5250865"/>
          </a:xfrm>
          <a:custGeom>
            <a:avLst/>
            <a:gdLst/>
            <a:ahLst/>
            <a:cxnLst/>
            <a:rect l="l" t="t" r="r" b="b"/>
            <a:pathLst>
              <a:path w="5250865" h="5250865">
                <a:moveTo>
                  <a:pt x="0" y="0"/>
                </a:moveTo>
                <a:lnTo>
                  <a:pt x="5250865" y="0"/>
                </a:lnTo>
                <a:lnTo>
                  <a:pt x="5250865" y="5250865"/>
                </a:lnTo>
                <a:lnTo>
                  <a:pt x="0" y="525086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826753" y="679441"/>
            <a:ext cx="13182700" cy="2047875"/>
          </a:xfrm>
          <a:prstGeom prst="rect">
            <a:avLst/>
          </a:prstGeom>
        </p:spPr>
        <p:txBody>
          <a:bodyPr lIns="0" tIns="0" rIns="0" bIns="0" rtlCol="0" anchor="t">
            <a:spAutoFit/>
          </a:bodyPr>
          <a:lstStyle/>
          <a:p>
            <a:pPr>
              <a:lnSpc>
                <a:spcPts val="15300"/>
              </a:lnSpc>
            </a:pPr>
            <a:r>
              <a:rPr lang="en-US" sz="15000">
                <a:solidFill>
                  <a:srgbClr val="FF7C7C"/>
                </a:solidFill>
                <a:latin typeface="Extenda 40 Hecto" panose="020B0003020200000002"/>
              </a:rPr>
              <a:t>NAMA ANGGOTA:</a:t>
            </a:r>
            <a:endParaRPr lang="en-US" sz="15000">
              <a:solidFill>
                <a:srgbClr val="FF7C7C"/>
              </a:solidFill>
              <a:latin typeface="Extenda 40 Hecto" panose="020B0003020200000002"/>
            </a:endParaRPr>
          </a:p>
        </p:txBody>
      </p:sp>
      <p:grpSp>
        <p:nvGrpSpPr>
          <p:cNvPr id="7" name="Group 7"/>
          <p:cNvGrpSpPr/>
          <p:nvPr/>
        </p:nvGrpSpPr>
        <p:grpSpPr>
          <a:xfrm rot="0">
            <a:off x="826753" y="3215680"/>
            <a:ext cx="1009032" cy="702745"/>
            <a:chOff x="0" y="0"/>
            <a:chExt cx="491395" cy="342235"/>
          </a:xfrm>
        </p:grpSpPr>
        <p:sp>
          <p:nvSpPr>
            <p:cNvPr id="8" name="Freeform 8"/>
            <p:cNvSpPr/>
            <p:nvPr/>
          </p:nvSpPr>
          <p:spPr>
            <a:xfrm>
              <a:off x="0" y="0"/>
              <a:ext cx="491395" cy="342235"/>
            </a:xfrm>
            <a:custGeom>
              <a:avLst/>
              <a:gdLst/>
              <a:ahLst/>
              <a:cxnLst/>
              <a:rect l="l" t="t" r="r" b="b"/>
              <a:pathLst>
                <a:path w="491395" h="342235">
                  <a:moveTo>
                    <a:pt x="288195" y="0"/>
                  </a:moveTo>
                  <a:cubicBezTo>
                    <a:pt x="400419" y="0"/>
                    <a:pt x="491395" y="76612"/>
                    <a:pt x="491395" y="171117"/>
                  </a:cubicBezTo>
                  <a:cubicBezTo>
                    <a:pt x="491395" y="265623"/>
                    <a:pt x="400419" y="342235"/>
                    <a:pt x="288195" y="342235"/>
                  </a:cubicBezTo>
                  <a:lnTo>
                    <a:pt x="203200" y="342235"/>
                  </a:lnTo>
                  <a:cubicBezTo>
                    <a:pt x="90976" y="342235"/>
                    <a:pt x="0" y="265623"/>
                    <a:pt x="0" y="171117"/>
                  </a:cubicBezTo>
                  <a:cubicBezTo>
                    <a:pt x="0" y="76612"/>
                    <a:pt x="90976" y="0"/>
                    <a:pt x="203200" y="0"/>
                  </a:cubicBezTo>
                  <a:close/>
                </a:path>
              </a:pathLst>
            </a:custGeom>
            <a:solidFill>
              <a:srgbClr val="000000">
                <a:alpha val="0"/>
              </a:srgbClr>
            </a:solidFill>
            <a:ln w="28575" cap="sq">
              <a:solidFill>
                <a:srgbClr val="7B94ED"/>
              </a:solidFill>
              <a:prstDash val="solid"/>
              <a:miter/>
            </a:ln>
          </p:spPr>
        </p:sp>
        <p:sp>
          <p:nvSpPr>
            <p:cNvPr id="9" name="TextBox 9"/>
            <p:cNvSpPr txBox="1"/>
            <p:nvPr/>
          </p:nvSpPr>
          <p:spPr>
            <a:xfrm>
              <a:off x="0" y="-38100"/>
              <a:ext cx="491395" cy="38033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826753" y="4152446"/>
            <a:ext cx="1009032" cy="702745"/>
            <a:chOff x="0" y="0"/>
            <a:chExt cx="491395" cy="342235"/>
          </a:xfrm>
        </p:grpSpPr>
        <p:sp>
          <p:nvSpPr>
            <p:cNvPr id="11" name="Freeform 11"/>
            <p:cNvSpPr/>
            <p:nvPr/>
          </p:nvSpPr>
          <p:spPr>
            <a:xfrm>
              <a:off x="0" y="0"/>
              <a:ext cx="491395" cy="342235"/>
            </a:xfrm>
            <a:custGeom>
              <a:avLst/>
              <a:gdLst/>
              <a:ahLst/>
              <a:cxnLst/>
              <a:rect l="l" t="t" r="r" b="b"/>
              <a:pathLst>
                <a:path w="491395" h="342235">
                  <a:moveTo>
                    <a:pt x="288195" y="0"/>
                  </a:moveTo>
                  <a:cubicBezTo>
                    <a:pt x="400419" y="0"/>
                    <a:pt x="491395" y="76612"/>
                    <a:pt x="491395" y="171117"/>
                  </a:cubicBezTo>
                  <a:cubicBezTo>
                    <a:pt x="491395" y="265623"/>
                    <a:pt x="400419" y="342235"/>
                    <a:pt x="288195" y="342235"/>
                  </a:cubicBezTo>
                  <a:lnTo>
                    <a:pt x="203200" y="342235"/>
                  </a:lnTo>
                  <a:cubicBezTo>
                    <a:pt x="90976" y="342235"/>
                    <a:pt x="0" y="265623"/>
                    <a:pt x="0" y="171117"/>
                  </a:cubicBezTo>
                  <a:cubicBezTo>
                    <a:pt x="0" y="76612"/>
                    <a:pt x="90976" y="0"/>
                    <a:pt x="203200" y="0"/>
                  </a:cubicBezTo>
                  <a:close/>
                </a:path>
              </a:pathLst>
            </a:custGeom>
            <a:solidFill>
              <a:srgbClr val="000000">
                <a:alpha val="0"/>
              </a:srgbClr>
            </a:solidFill>
            <a:ln w="28575" cap="sq">
              <a:solidFill>
                <a:srgbClr val="7B94ED"/>
              </a:solidFill>
              <a:prstDash val="solid"/>
              <a:miter/>
            </a:ln>
          </p:spPr>
        </p:sp>
        <p:sp>
          <p:nvSpPr>
            <p:cNvPr id="12" name="TextBox 12"/>
            <p:cNvSpPr txBox="1"/>
            <p:nvPr/>
          </p:nvSpPr>
          <p:spPr>
            <a:xfrm>
              <a:off x="0" y="-38100"/>
              <a:ext cx="491395" cy="38033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826753" y="5093316"/>
            <a:ext cx="1009032" cy="702745"/>
            <a:chOff x="0" y="0"/>
            <a:chExt cx="491395" cy="342235"/>
          </a:xfrm>
        </p:grpSpPr>
        <p:sp>
          <p:nvSpPr>
            <p:cNvPr id="14" name="Freeform 14"/>
            <p:cNvSpPr/>
            <p:nvPr/>
          </p:nvSpPr>
          <p:spPr>
            <a:xfrm>
              <a:off x="0" y="0"/>
              <a:ext cx="491395" cy="342235"/>
            </a:xfrm>
            <a:custGeom>
              <a:avLst/>
              <a:gdLst/>
              <a:ahLst/>
              <a:cxnLst/>
              <a:rect l="l" t="t" r="r" b="b"/>
              <a:pathLst>
                <a:path w="491395" h="342235">
                  <a:moveTo>
                    <a:pt x="288195" y="0"/>
                  </a:moveTo>
                  <a:cubicBezTo>
                    <a:pt x="400419" y="0"/>
                    <a:pt x="491395" y="76612"/>
                    <a:pt x="491395" y="171117"/>
                  </a:cubicBezTo>
                  <a:cubicBezTo>
                    <a:pt x="491395" y="265623"/>
                    <a:pt x="400419" y="342235"/>
                    <a:pt x="288195" y="342235"/>
                  </a:cubicBezTo>
                  <a:lnTo>
                    <a:pt x="203200" y="342235"/>
                  </a:lnTo>
                  <a:cubicBezTo>
                    <a:pt x="90976" y="342235"/>
                    <a:pt x="0" y="265623"/>
                    <a:pt x="0" y="171117"/>
                  </a:cubicBezTo>
                  <a:cubicBezTo>
                    <a:pt x="0" y="76612"/>
                    <a:pt x="90976" y="0"/>
                    <a:pt x="203200" y="0"/>
                  </a:cubicBezTo>
                  <a:close/>
                </a:path>
              </a:pathLst>
            </a:custGeom>
            <a:solidFill>
              <a:srgbClr val="000000">
                <a:alpha val="0"/>
              </a:srgbClr>
            </a:solidFill>
            <a:ln w="28575" cap="sq">
              <a:solidFill>
                <a:srgbClr val="7B94ED"/>
              </a:solidFill>
              <a:prstDash val="solid"/>
              <a:miter/>
            </a:ln>
          </p:spPr>
        </p:sp>
        <p:sp>
          <p:nvSpPr>
            <p:cNvPr id="15" name="TextBox 15"/>
            <p:cNvSpPr txBox="1"/>
            <p:nvPr/>
          </p:nvSpPr>
          <p:spPr>
            <a:xfrm>
              <a:off x="0" y="-38100"/>
              <a:ext cx="491395" cy="380335"/>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826753" y="6034186"/>
            <a:ext cx="1009032" cy="702745"/>
            <a:chOff x="0" y="0"/>
            <a:chExt cx="491395" cy="342235"/>
          </a:xfrm>
        </p:grpSpPr>
        <p:sp>
          <p:nvSpPr>
            <p:cNvPr id="17" name="Freeform 17"/>
            <p:cNvSpPr/>
            <p:nvPr/>
          </p:nvSpPr>
          <p:spPr>
            <a:xfrm>
              <a:off x="0" y="0"/>
              <a:ext cx="491395" cy="342235"/>
            </a:xfrm>
            <a:custGeom>
              <a:avLst/>
              <a:gdLst/>
              <a:ahLst/>
              <a:cxnLst/>
              <a:rect l="l" t="t" r="r" b="b"/>
              <a:pathLst>
                <a:path w="491395" h="342235">
                  <a:moveTo>
                    <a:pt x="288195" y="0"/>
                  </a:moveTo>
                  <a:cubicBezTo>
                    <a:pt x="400419" y="0"/>
                    <a:pt x="491395" y="76612"/>
                    <a:pt x="491395" y="171117"/>
                  </a:cubicBezTo>
                  <a:cubicBezTo>
                    <a:pt x="491395" y="265623"/>
                    <a:pt x="400419" y="342235"/>
                    <a:pt x="288195" y="342235"/>
                  </a:cubicBezTo>
                  <a:lnTo>
                    <a:pt x="203200" y="342235"/>
                  </a:lnTo>
                  <a:cubicBezTo>
                    <a:pt x="90976" y="342235"/>
                    <a:pt x="0" y="265623"/>
                    <a:pt x="0" y="171117"/>
                  </a:cubicBezTo>
                  <a:cubicBezTo>
                    <a:pt x="0" y="76612"/>
                    <a:pt x="90976" y="0"/>
                    <a:pt x="203200" y="0"/>
                  </a:cubicBezTo>
                  <a:close/>
                </a:path>
              </a:pathLst>
            </a:custGeom>
            <a:solidFill>
              <a:srgbClr val="000000">
                <a:alpha val="0"/>
              </a:srgbClr>
            </a:solidFill>
            <a:ln w="28575" cap="sq">
              <a:solidFill>
                <a:srgbClr val="7B94ED"/>
              </a:solidFill>
              <a:prstDash val="solid"/>
              <a:miter/>
            </a:ln>
          </p:spPr>
        </p:sp>
        <p:sp>
          <p:nvSpPr>
            <p:cNvPr id="18" name="TextBox 18"/>
            <p:cNvSpPr txBox="1"/>
            <p:nvPr/>
          </p:nvSpPr>
          <p:spPr>
            <a:xfrm>
              <a:off x="0" y="-38100"/>
              <a:ext cx="491395" cy="380335"/>
            </a:xfrm>
            <a:prstGeom prst="rect">
              <a:avLst/>
            </a:prstGeom>
          </p:spPr>
          <p:txBody>
            <a:bodyPr lIns="50800" tIns="50800" rIns="50800" bIns="50800" rtlCol="0" anchor="ctr"/>
            <a:lstStyle/>
            <a:p>
              <a:pPr algn="ctr">
                <a:lnSpc>
                  <a:spcPts val="2660"/>
                </a:lnSpc>
              </a:pPr>
            </a:p>
          </p:txBody>
        </p:sp>
      </p:grpSp>
      <p:sp>
        <p:nvSpPr>
          <p:cNvPr id="19" name="Freeform 19"/>
          <p:cNvSpPr/>
          <p:nvPr/>
        </p:nvSpPr>
        <p:spPr>
          <a:xfrm>
            <a:off x="14009453" y="2433673"/>
            <a:ext cx="8938094" cy="7426743"/>
          </a:xfrm>
          <a:custGeom>
            <a:avLst/>
            <a:gdLst/>
            <a:ahLst/>
            <a:cxnLst/>
            <a:rect l="l" t="t" r="r" b="b"/>
            <a:pathLst>
              <a:path w="8938094" h="7426743">
                <a:moveTo>
                  <a:pt x="0" y="0"/>
                </a:moveTo>
                <a:lnTo>
                  <a:pt x="8938094" y="0"/>
                </a:lnTo>
                <a:lnTo>
                  <a:pt x="8938094" y="7426743"/>
                </a:lnTo>
                <a:lnTo>
                  <a:pt x="0" y="742674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0" name="Freeform 20"/>
          <p:cNvSpPr/>
          <p:nvPr/>
        </p:nvSpPr>
        <p:spPr>
          <a:xfrm>
            <a:off x="15827201" y="7345668"/>
            <a:ext cx="2864198" cy="3107119"/>
          </a:xfrm>
          <a:custGeom>
            <a:avLst/>
            <a:gdLst/>
            <a:ahLst/>
            <a:cxnLst/>
            <a:rect l="l" t="t" r="r" b="b"/>
            <a:pathLst>
              <a:path w="2864198" h="3107119">
                <a:moveTo>
                  <a:pt x="0" y="0"/>
                </a:moveTo>
                <a:lnTo>
                  <a:pt x="2864198" y="0"/>
                </a:lnTo>
                <a:lnTo>
                  <a:pt x="2864198" y="3107119"/>
                </a:lnTo>
                <a:lnTo>
                  <a:pt x="0" y="3107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57184" y="7032207"/>
            <a:ext cx="3785939" cy="3372927"/>
          </a:xfrm>
          <a:custGeom>
            <a:avLst/>
            <a:gdLst/>
            <a:ahLst/>
            <a:cxnLst/>
            <a:rect l="l" t="t" r="r" b="b"/>
            <a:pathLst>
              <a:path w="3785939" h="3372927">
                <a:moveTo>
                  <a:pt x="0" y="0"/>
                </a:moveTo>
                <a:lnTo>
                  <a:pt x="3785938" y="0"/>
                </a:lnTo>
                <a:lnTo>
                  <a:pt x="3785938" y="3372927"/>
                </a:lnTo>
                <a:lnTo>
                  <a:pt x="0" y="33729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0789896" y="728982"/>
            <a:ext cx="3604969" cy="3774837"/>
          </a:xfrm>
          <a:custGeom>
            <a:avLst/>
            <a:gdLst/>
            <a:ahLst/>
            <a:cxnLst/>
            <a:rect l="l" t="t" r="r" b="b"/>
            <a:pathLst>
              <a:path w="3604969" h="3774837">
                <a:moveTo>
                  <a:pt x="0" y="0"/>
                </a:moveTo>
                <a:lnTo>
                  <a:pt x="3604969" y="0"/>
                </a:lnTo>
                <a:lnTo>
                  <a:pt x="3604969" y="3774836"/>
                </a:lnTo>
                <a:lnTo>
                  <a:pt x="0" y="3774836"/>
                </a:lnTo>
                <a:lnTo>
                  <a:pt x="0" y="0"/>
                </a:lnTo>
                <a:close/>
              </a:path>
            </a:pathLst>
          </a:custGeom>
          <a:blipFill>
            <a:blip r:embed="rId9"/>
            <a:stretch>
              <a:fillRect/>
            </a:stretch>
          </a:blipFill>
        </p:spPr>
      </p:sp>
      <p:sp>
        <p:nvSpPr>
          <p:cNvPr id="23" name="Freeform 23"/>
          <p:cNvSpPr/>
          <p:nvPr/>
        </p:nvSpPr>
        <p:spPr>
          <a:xfrm>
            <a:off x="3216069" y="7970258"/>
            <a:ext cx="7315200" cy="2083216"/>
          </a:xfrm>
          <a:custGeom>
            <a:avLst/>
            <a:gdLst/>
            <a:ahLst/>
            <a:cxnLst/>
            <a:rect l="l" t="t" r="r" b="b"/>
            <a:pathLst>
              <a:path w="7315200" h="2083216">
                <a:moveTo>
                  <a:pt x="0" y="0"/>
                </a:moveTo>
                <a:lnTo>
                  <a:pt x="7315200" y="0"/>
                </a:lnTo>
                <a:lnTo>
                  <a:pt x="7315200" y="2083216"/>
                </a:lnTo>
                <a:lnTo>
                  <a:pt x="0" y="2083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2065020" y="3201670"/>
            <a:ext cx="9504045" cy="574040"/>
          </a:xfrm>
          <a:prstGeom prst="rect">
            <a:avLst/>
          </a:prstGeom>
        </p:spPr>
        <p:txBody>
          <a:bodyPr wrap="square" lIns="0" tIns="0" rIns="0" bIns="0" rtlCol="0" anchor="t">
            <a:spAutoFit/>
          </a:bodyPr>
          <a:lstStyle/>
          <a:p>
            <a:pPr>
              <a:lnSpc>
                <a:spcPts val="4480"/>
              </a:lnSpc>
            </a:pPr>
            <a:r>
              <a:rPr lang="en-US" sz="3200">
                <a:solidFill>
                  <a:srgbClr val="7B94ED"/>
                </a:solidFill>
                <a:latin typeface="Agrandir Wide" panose="00000505000000000000"/>
              </a:rPr>
              <a:t>Aldyansyah Tarigan (15220292)</a:t>
            </a:r>
            <a:endParaRPr lang="en-US" sz="3200">
              <a:solidFill>
                <a:srgbClr val="7B94ED"/>
              </a:solidFill>
              <a:latin typeface="Agrandir Wide" panose="00000505000000000000"/>
            </a:endParaRPr>
          </a:p>
        </p:txBody>
      </p:sp>
      <p:sp>
        <p:nvSpPr>
          <p:cNvPr id="25" name="TextBox 25"/>
          <p:cNvSpPr txBox="1"/>
          <p:nvPr/>
        </p:nvSpPr>
        <p:spPr>
          <a:xfrm>
            <a:off x="2065020" y="4119245"/>
            <a:ext cx="6642735" cy="610235"/>
          </a:xfrm>
          <a:prstGeom prst="rect">
            <a:avLst/>
          </a:prstGeom>
        </p:spPr>
        <p:txBody>
          <a:bodyPr wrap="square" lIns="0" tIns="0" rIns="0" bIns="0" rtlCol="0" anchor="t">
            <a:spAutoFit/>
          </a:bodyPr>
          <a:lstStyle/>
          <a:p>
            <a:pPr>
              <a:lnSpc>
                <a:spcPts val="4760"/>
              </a:lnSpc>
            </a:pPr>
            <a:r>
              <a:rPr lang="en-US" sz="3400" b="1">
                <a:solidFill>
                  <a:srgbClr val="7B94ED"/>
                </a:solidFill>
                <a:latin typeface="Agrandir Wide" panose="00000505000000000000"/>
              </a:rPr>
              <a:t>Clara Pratiwi (15220566)</a:t>
            </a:r>
            <a:endParaRPr lang="en-US" sz="3400" b="1">
              <a:solidFill>
                <a:srgbClr val="7B94ED"/>
              </a:solidFill>
              <a:latin typeface="Agrandir Wide" panose="00000505000000000000"/>
            </a:endParaRPr>
          </a:p>
        </p:txBody>
      </p:sp>
      <p:sp>
        <p:nvSpPr>
          <p:cNvPr id="26" name="TextBox 26"/>
          <p:cNvSpPr txBox="1"/>
          <p:nvPr/>
        </p:nvSpPr>
        <p:spPr>
          <a:xfrm>
            <a:off x="2065020" y="5071110"/>
            <a:ext cx="8540750" cy="574040"/>
          </a:xfrm>
          <a:prstGeom prst="rect">
            <a:avLst/>
          </a:prstGeom>
        </p:spPr>
        <p:txBody>
          <a:bodyPr wrap="square" lIns="0" tIns="0" rIns="0" bIns="0" rtlCol="0" anchor="t">
            <a:spAutoFit/>
          </a:bodyPr>
          <a:lstStyle/>
          <a:p>
            <a:pPr>
              <a:lnSpc>
                <a:spcPts val="4480"/>
              </a:lnSpc>
            </a:pPr>
            <a:r>
              <a:rPr lang="en-US" sz="3200">
                <a:solidFill>
                  <a:srgbClr val="7B94ED"/>
                </a:solidFill>
                <a:latin typeface="Agrandir Wide" panose="00000505000000000000"/>
              </a:rPr>
              <a:t>Fachrizky Catur Putra (15220099)</a:t>
            </a:r>
            <a:endParaRPr lang="en-US" sz="3200">
              <a:solidFill>
                <a:srgbClr val="7B94ED"/>
              </a:solidFill>
              <a:latin typeface="Agrandir Wide" panose="00000505000000000000"/>
            </a:endParaRPr>
          </a:p>
        </p:txBody>
      </p:sp>
      <p:sp>
        <p:nvSpPr>
          <p:cNvPr id="27" name="TextBox 27"/>
          <p:cNvSpPr txBox="1"/>
          <p:nvPr/>
        </p:nvSpPr>
        <p:spPr>
          <a:xfrm>
            <a:off x="2065020" y="5984875"/>
            <a:ext cx="7736840" cy="610235"/>
          </a:xfrm>
          <a:prstGeom prst="rect">
            <a:avLst/>
          </a:prstGeom>
        </p:spPr>
        <p:txBody>
          <a:bodyPr wrap="square" lIns="0" tIns="0" rIns="0" bIns="0" rtlCol="0" anchor="t">
            <a:spAutoFit/>
          </a:bodyPr>
          <a:lstStyle/>
          <a:p>
            <a:pPr>
              <a:lnSpc>
                <a:spcPts val="4760"/>
              </a:lnSpc>
            </a:pPr>
            <a:r>
              <a:rPr lang="en-US" sz="3400">
                <a:solidFill>
                  <a:srgbClr val="7B94ED"/>
                </a:solidFill>
                <a:latin typeface="Agrandir Wide" panose="00000505000000000000"/>
              </a:rPr>
              <a:t>Maria Erviana A. Lensi (1550828)</a:t>
            </a:r>
            <a:endParaRPr lang="en-US" sz="3400">
              <a:solidFill>
                <a:srgbClr val="7B94ED"/>
              </a:solidFill>
              <a:latin typeface="Agrandir Wide" panose="00000505000000000000"/>
            </a:endParaRPr>
          </a:p>
        </p:txBody>
      </p:sp>
      <p:sp>
        <p:nvSpPr>
          <p:cNvPr id="28" name="TextBox 28"/>
          <p:cNvSpPr txBox="1"/>
          <p:nvPr/>
        </p:nvSpPr>
        <p:spPr>
          <a:xfrm>
            <a:off x="1078451" y="3201774"/>
            <a:ext cx="505636" cy="623570"/>
          </a:xfrm>
          <a:prstGeom prst="rect">
            <a:avLst/>
          </a:prstGeom>
        </p:spPr>
        <p:txBody>
          <a:bodyPr lIns="0" tIns="0" rIns="0" bIns="0" rtlCol="0" anchor="t">
            <a:spAutoFit/>
          </a:bodyPr>
          <a:lstStyle/>
          <a:p>
            <a:pPr algn="ctr">
              <a:lnSpc>
                <a:spcPts val="4480"/>
              </a:lnSpc>
            </a:pPr>
            <a:r>
              <a:rPr lang="en-US" sz="3200">
                <a:solidFill>
                  <a:srgbClr val="7B94ED"/>
                </a:solidFill>
                <a:latin typeface="Agrandir Wide" panose="00000505000000000000"/>
              </a:rPr>
              <a:t>1</a:t>
            </a:r>
            <a:endParaRPr lang="en-US" sz="3200">
              <a:solidFill>
                <a:srgbClr val="7B94ED"/>
              </a:solidFill>
              <a:latin typeface="Agrandir Wide" panose="00000505000000000000"/>
            </a:endParaRPr>
          </a:p>
        </p:txBody>
      </p:sp>
      <p:sp>
        <p:nvSpPr>
          <p:cNvPr id="29" name="TextBox 29"/>
          <p:cNvSpPr txBox="1"/>
          <p:nvPr/>
        </p:nvSpPr>
        <p:spPr>
          <a:xfrm>
            <a:off x="1078451" y="4138540"/>
            <a:ext cx="505636" cy="623570"/>
          </a:xfrm>
          <a:prstGeom prst="rect">
            <a:avLst/>
          </a:prstGeom>
        </p:spPr>
        <p:txBody>
          <a:bodyPr lIns="0" tIns="0" rIns="0" bIns="0" rtlCol="0" anchor="t">
            <a:spAutoFit/>
          </a:bodyPr>
          <a:lstStyle/>
          <a:p>
            <a:pPr algn="ctr">
              <a:lnSpc>
                <a:spcPts val="4480"/>
              </a:lnSpc>
            </a:pPr>
            <a:r>
              <a:rPr lang="en-US" sz="3200">
                <a:solidFill>
                  <a:srgbClr val="7B94ED"/>
                </a:solidFill>
                <a:latin typeface="Agrandir Wide" panose="00000505000000000000"/>
              </a:rPr>
              <a:t>2</a:t>
            </a:r>
            <a:endParaRPr lang="en-US" sz="3200">
              <a:solidFill>
                <a:srgbClr val="7B94ED"/>
              </a:solidFill>
              <a:latin typeface="Agrandir Wide" panose="00000505000000000000"/>
            </a:endParaRPr>
          </a:p>
        </p:txBody>
      </p:sp>
      <p:sp>
        <p:nvSpPr>
          <p:cNvPr id="30" name="TextBox 30"/>
          <p:cNvSpPr txBox="1"/>
          <p:nvPr/>
        </p:nvSpPr>
        <p:spPr>
          <a:xfrm>
            <a:off x="1078451" y="5079410"/>
            <a:ext cx="505636" cy="623570"/>
          </a:xfrm>
          <a:prstGeom prst="rect">
            <a:avLst/>
          </a:prstGeom>
        </p:spPr>
        <p:txBody>
          <a:bodyPr lIns="0" tIns="0" rIns="0" bIns="0" rtlCol="0" anchor="t">
            <a:spAutoFit/>
          </a:bodyPr>
          <a:lstStyle/>
          <a:p>
            <a:pPr algn="ctr">
              <a:lnSpc>
                <a:spcPts val="4480"/>
              </a:lnSpc>
            </a:pPr>
            <a:r>
              <a:rPr lang="en-US" sz="3200">
                <a:solidFill>
                  <a:srgbClr val="7B94ED"/>
                </a:solidFill>
                <a:latin typeface="Agrandir Wide" panose="00000505000000000000"/>
              </a:rPr>
              <a:t>3</a:t>
            </a:r>
            <a:endParaRPr lang="en-US" sz="3200">
              <a:solidFill>
                <a:srgbClr val="7B94ED"/>
              </a:solidFill>
              <a:latin typeface="Agrandir Wide" panose="00000505000000000000"/>
            </a:endParaRPr>
          </a:p>
        </p:txBody>
      </p:sp>
      <p:sp>
        <p:nvSpPr>
          <p:cNvPr id="31" name="TextBox 31"/>
          <p:cNvSpPr txBox="1"/>
          <p:nvPr/>
        </p:nvSpPr>
        <p:spPr>
          <a:xfrm>
            <a:off x="1078451" y="6001230"/>
            <a:ext cx="505636" cy="675640"/>
          </a:xfrm>
          <a:prstGeom prst="rect">
            <a:avLst/>
          </a:prstGeom>
        </p:spPr>
        <p:txBody>
          <a:bodyPr lIns="0" tIns="0" rIns="0" bIns="0" rtlCol="0" anchor="t">
            <a:spAutoFit/>
          </a:bodyPr>
          <a:lstStyle/>
          <a:p>
            <a:pPr algn="ctr">
              <a:lnSpc>
                <a:spcPts val="4760"/>
              </a:lnSpc>
            </a:pPr>
            <a:r>
              <a:rPr lang="en-US" sz="3400">
                <a:solidFill>
                  <a:srgbClr val="7B94ED"/>
                </a:solidFill>
                <a:latin typeface="Agrandir Wide" panose="00000505000000000000"/>
              </a:rPr>
              <a:t>4</a:t>
            </a:r>
            <a:endParaRPr lang="en-US" sz="3400">
              <a:solidFill>
                <a:srgbClr val="7B94ED"/>
              </a:solidFill>
              <a:latin typeface="Agrandir Wide" panose="000005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462801" y="753591"/>
            <a:ext cx="6427514" cy="8885577"/>
          </a:xfrm>
          <a:custGeom>
            <a:avLst/>
            <a:gdLst/>
            <a:ahLst/>
            <a:cxnLst/>
            <a:rect l="l" t="t" r="r" b="b"/>
            <a:pathLst>
              <a:path w="6427514" h="8885577">
                <a:moveTo>
                  <a:pt x="0" y="0"/>
                </a:moveTo>
                <a:lnTo>
                  <a:pt x="6427514" y="0"/>
                </a:lnTo>
                <a:lnTo>
                  <a:pt x="6427514" y="8885577"/>
                </a:lnTo>
                <a:lnTo>
                  <a:pt x="0" y="8885577"/>
                </a:lnTo>
                <a:lnTo>
                  <a:pt x="0" y="0"/>
                </a:lnTo>
                <a:close/>
              </a:path>
            </a:pathLst>
          </a:custGeom>
          <a:blipFill>
            <a:blip r:embed="rId10"/>
            <a:stretch>
              <a:fillRect l="-15716" t="-12079" r="-15225" b="-10533"/>
            </a:stretch>
          </a:blipFill>
        </p:spPr>
      </p:sp>
      <p:sp>
        <p:nvSpPr>
          <p:cNvPr id="10" name="Freeform 10"/>
          <p:cNvSpPr/>
          <p:nvPr/>
        </p:nvSpPr>
        <p:spPr>
          <a:xfrm>
            <a:off x="7361018" y="1425255"/>
            <a:ext cx="9723667" cy="7833045"/>
          </a:xfrm>
          <a:custGeom>
            <a:avLst/>
            <a:gdLst/>
            <a:ahLst/>
            <a:cxnLst/>
            <a:rect l="l" t="t" r="r" b="b"/>
            <a:pathLst>
              <a:path w="9723667" h="7833045">
                <a:moveTo>
                  <a:pt x="0" y="0"/>
                </a:moveTo>
                <a:lnTo>
                  <a:pt x="9723667" y="0"/>
                </a:lnTo>
                <a:lnTo>
                  <a:pt x="9723667" y="7833045"/>
                </a:lnTo>
                <a:lnTo>
                  <a:pt x="0" y="7833045"/>
                </a:lnTo>
                <a:lnTo>
                  <a:pt x="0" y="0"/>
                </a:lnTo>
                <a:close/>
              </a:path>
            </a:pathLst>
          </a:custGeom>
          <a:blipFill>
            <a:blip r:embed="rId11"/>
            <a:stretch>
              <a:fillRect l="-15797" t="-22707" r="-15235" b="-87855"/>
            </a:stretch>
          </a:blipFill>
        </p:spPr>
      </p:sp>
      <p:sp>
        <p:nvSpPr>
          <p:cNvPr id="11" name="TextBox 11"/>
          <p:cNvSpPr txBox="1"/>
          <p:nvPr/>
        </p:nvSpPr>
        <p:spPr>
          <a:xfrm>
            <a:off x="5639033" y="34274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resep_detail.dart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462801" y="1409754"/>
            <a:ext cx="6115175" cy="8378093"/>
          </a:xfrm>
          <a:custGeom>
            <a:avLst/>
            <a:gdLst/>
            <a:ahLst/>
            <a:cxnLst/>
            <a:rect l="l" t="t" r="r" b="b"/>
            <a:pathLst>
              <a:path w="6115175" h="8378093">
                <a:moveTo>
                  <a:pt x="0" y="0"/>
                </a:moveTo>
                <a:lnTo>
                  <a:pt x="6115175" y="0"/>
                </a:lnTo>
                <a:lnTo>
                  <a:pt x="6115175" y="8378093"/>
                </a:lnTo>
                <a:lnTo>
                  <a:pt x="0" y="8378093"/>
                </a:lnTo>
                <a:lnTo>
                  <a:pt x="0" y="0"/>
                </a:lnTo>
                <a:close/>
              </a:path>
            </a:pathLst>
          </a:custGeom>
          <a:blipFill>
            <a:blip r:embed="rId10"/>
            <a:stretch>
              <a:fillRect l="-14104" t="-10802" r="-15563" b="-11714"/>
            </a:stretch>
          </a:blipFill>
        </p:spPr>
      </p:sp>
      <p:sp>
        <p:nvSpPr>
          <p:cNvPr id="10" name="Freeform 10"/>
          <p:cNvSpPr/>
          <p:nvPr/>
        </p:nvSpPr>
        <p:spPr>
          <a:xfrm>
            <a:off x="6782007" y="1347951"/>
            <a:ext cx="5972696" cy="8375701"/>
          </a:xfrm>
          <a:custGeom>
            <a:avLst/>
            <a:gdLst/>
            <a:ahLst/>
            <a:cxnLst/>
            <a:rect l="l" t="t" r="r" b="b"/>
            <a:pathLst>
              <a:path w="5972696" h="8375701">
                <a:moveTo>
                  <a:pt x="0" y="0"/>
                </a:moveTo>
                <a:lnTo>
                  <a:pt x="5972696" y="0"/>
                </a:lnTo>
                <a:lnTo>
                  <a:pt x="5972696" y="8375701"/>
                </a:lnTo>
                <a:lnTo>
                  <a:pt x="0" y="8375701"/>
                </a:lnTo>
                <a:lnTo>
                  <a:pt x="0" y="0"/>
                </a:lnTo>
                <a:close/>
              </a:path>
            </a:pathLst>
          </a:custGeom>
          <a:blipFill>
            <a:blip r:embed="rId11"/>
            <a:stretch>
              <a:fillRect l="-13819" t="-9854" r="-17768" b="-11614"/>
            </a:stretch>
          </a:blipFill>
        </p:spPr>
      </p:sp>
      <p:sp>
        <p:nvSpPr>
          <p:cNvPr id="11" name="Freeform 11"/>
          <p:cNvSpPr/>
          <p:nvPr/>
        </p:nvSpPr>
        <p:spPr>
          <a:xfrm>
            <a:off x="12877800" y="1562100"/>
            <a:ext cx="5287010" cy="8115300"/>
          </a:xfrm>
          <a:custGeom>
            <a:avLst/>
            <a:gdLst/>
            <a:ahLst/>
            <a:cxnLst/>
            <a:rect l="l" t="t" r="r" b="b"/>
            <a:pathLst>
              <a:path w="5287272" h="7367876">
                <a:moveTo>
                  <a:pt x="0" y="0"/>
                </a:moveTo>
                <a:lnTo>
                  <a:pt x="5287272" y="0"/>
                </a:lnTo>
                <a:lnTo>
                  <a:pt x="5287272" y="7367876"/>
                </a:lnTo>
                <a:lnTo>
                  <a:pt x="0" y="7367876"/>
                </a:lnTo>
                <a:lnTo>
                  <a:pt x="0" y="0"/>
                </a:lnTo>
                <a:close/>
              </a:path>
            </a:pathLst>
          </a:custGeom>
          <a:blipFill>
            <a:blip r:embed="rId12"/>
            <a:stretch>
              <a:fillRect l="-13684" t="-11223" r="-16617" b="-9820"/>
            </a:stretch>
          </a:blipFill>
        </p:spPr>
      </p:sp>
      <p:sp>
        <p:nvSpPr>
          <p:cNvPr id="12" name="TextBox 12"/>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resep_form.dart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96695" y="1884045"/>
            <a:ext cx="5601335" cy="7832725"/>
          </a:xfrm>
          <a:custGeom>
            <a:avLst/>
            <a:gdLst/>
            <a:ahLst/>
            <a:cxnLst/>
            <a:rect l="l" t="t" r="r" b="b"/>
            <a:pathLst>
              <a:path w="4727874" h="6613869">
                <a:moveTo>
                  <a:pt x="0" y="0"/>
                </a:moveTo>
                <a:lnTo>
                  <a:pt x="4727874" y="0"/>
                </a:lnTo>
                <a:lnTo>
                  <a:pt x="4727874" y="6613869"/>
                </a:lnTo>
                <a:lnTo>
                  <a:pt x="0" y="6613869"/>
                </a:lnTo>
                <a:lnTo>
                  <a:pt x="0" y="0"/>
                </a:lnTo>
                <a:close/>
              </a:path>
            </a:pathLst>
          </a:custGeom>
          <a:blipFill>
            <a:blip r:embed="rId10"/>
            <a:stretch>
              <a:fillRect l="-12759" t="-8107" r="-13232" b="-8480"/>
            </a:stretch>
          </a:blipFill>
        </p:spPr>
      </p:sp>
      <p:sp>
        <p:nvSpPr>
          <p:cNvPr id="10" name="Freeform 10"/>
          <p:cNvSpPr/>
          <p:nvPr/>
        </p:nvSpPr>
        <p:spPr>
          <a:xfrm>
            <a:off x="7620000" y="1866900"/>
            <a:ext cx="8592185" cy="7832725"/>
          </a:xfrm>
          <a:custGeom>
            <a:avLst/>
            <a:gdLst/>
            <a:ahLst/>
            <a:cxnLst/>
            <a:rect l="l" t="t" r="r" b="b"/>
            <a:pathLst>
              <a:path w="7593344" h="7123962">
                <a:moveTo>
                  <a:pt x="0" y="0"/>
                </a:moveTo>
                <a:lnTo>
                  <a:pt x="7593344" y="0"/>
                </a:lnTo>
                <a:lnTo>
                  <a:pt x="7593344" y="7123961"/>
                </a:lnTo>
                <a:lnTo>
                  <a:pt x="0" y="7123961"/>
                </a:lnTo>
                <a:lnTo>
                  <a:pt x="0" y="0"/>
                </a:lnTo>
                <a:close/>
              </a:path>
            </a:pathLst>
          </a:custGeom>
          <a:blipFill>
            <a:blip r:embed="rId11"/>
            <a:stretch>
              <a:fillRect l="-9927" t="-10684" r="-10378" b="-55312"/>
            </a:stretch>
          </a:blipFill>
        </p:spPr>
      </p:sp>
      <p:sp>
        <p:nvSpPr>
          <p:cNvPr id="11" name="TextBox 11"/>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resep_form.dart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5932053" y="1742213"/>
            <a:ext cx="6262535" cy="7901587"/>
          </a:xfrm>
          <a:custGeom>
            <a:avLst/>
            <a:gdLst/>
            <a:ahLst/>
            <a:cxnLst/>
            <a:rect l="l" t="t" r="r" b="b"/>
            <a:pathLst>
              <a:path w="6262535" h="7901587">
                <a:moveTo>
                  <a:pt x="0" y="0"/>
                </a:moveTo>
                <a:lnTo>
                  <a:pt x="6262534" y="0"/>
                </a:lnTo>
                <a:lnTo>
                  <a:pt x="6262534" y="7901587"/>
                </a:lnTo>
                <a:lnTo>
                  <a:pt x="0" y="7901587"/>
                </a:lnTo>
                <a:lnTo>
                  <a:pt x="0" y="0"/>
                </a:lnTo>
                <a:close/>
              </a:path>
            </a:pathLst>
          </a:custGeom>
          <a:blipFill>
            <a:blip r:embed="rId10"/>
            <a:stretch>
              <a:fillRect l="-13273" t="-10519" r="-13273" b="-19243"/>
            </a:stretch>
          </a:blipFill>
        </p:spPr>
      </p:sp>
      <p:sp>
        <p:nvSpPr>
          <p:cNvPr id="10" name="TextBox 10"/>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resep_service.dart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2285886" y="1409546"/>
            <a:ext cx="6320501" cy="8939049"/>
          </a:xfrm>
          <a:custGeom>
            <a:avLst/>
            <a:gdLst/>
            <a:ahLst/>
            <a:cxnLst/>
            <a:rect l="l" t="t" r="r" b="b"/>
            <a:pathLst>
              <a:path w="6320501" h="8939049">
                <a:moveTo>
                  <a:pt x="0" y="0"/>
                </a:moveTo>
                <a:lnTo>
                  <a:pt x="6320501" y="0"/>
                </a:lnTo>
                <a:lnTo>
                  <a:pt x="6320501" y="8939049"/>
                </a:lnTo>
                <a:lnTo>
                  <a:pt x="0" y="8939049"/>
                </a:lnTo>
                <a:lnTo>
                  <a:pt x="0" y="0"/>
                </a:lnTo>
                <a:close/>
              </a:path>
            </a:pathLst>
          </a:custGeom>
          <a:blipFill>
            <a:blip r:embed="rId10"/>
            <a:stretch>
              <a:fillRect l="-15270" t="-9897" r="-16225" b="-10459"/>
            </a:stretch>
          </a:blipFill>
        </p:spPr>
      </p:sp>
      <p:sp>
        <p:nvSpPr>
          <p:cNvPr id="10" name="Freeform 10"/>
          <p:cNvSpPr/>
          <p:nvPr/>
        </p:nvSpPr>
        <p:spPr>
          <a:xfrm>
            <a:off x="10363471" y="1348302"/>
            <a:ext cx="6080424" cy="8575126"/>
          </a:xfrm>
          <a:custGeom>
            <a:avLst/>
            <a:gdLst/>
            <a:ahLst/>
            <a:cxnLst/>
            <a:rect l="l" t="t" r="r" b="b"/>
            <a:pathLst>
              <a:path w="6080424" h="8575126">
                <a:moveTo>
                  <a:pt x="0" y="0"/>
                </a:moveTo>
                <a:lnTo>
                  <a:pt x="6080424" y="0"/>
                </a:lnTo>
                <a:lnTo>
                  <a:pt x="6080424" y="8575126"/>
                </a:lnTo>
                <a:lnTo>
                  <a:pt x="0" y="8575126"/>
                </a:lnTo>
                <a:lnTo>
                  <a:pt x="0" y="0"/>
                </a:lnTo>
                <a:close/>
              </a:path>
            </a:pathLst>
          </a:custGeom>
          <a:blipFill>
            <a:blip r:embed="rId11"/>
            <a:stretch>
              <a:fillRect l="-14671" t="-9008" r="-15742" b="-10698"/>
            </a:stretch>
          </a:blipFill>
        </p:spPr>
      </p:sp>
      <p:sp>
        <p:nvSpPr>
          <p:cNvPr id="11" name="TextBox 11"/>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resep_update.dart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71486" y="1409546"/>
            <a:ext cx="6676021" cy="8939049"/>
          </a:xfrm>
          <a:custGeom>
            <a:avLst/>
            <a:gdLst/>
            <a:ahLst/>
            <a:cxnLst/>
            <a:rect l="l" t="t" r="r" b="b"/>
            <a:pathLst>
              <a:path w="6676021" h="8939049">
                <a:moveTo>
                  <a:pt x="0" y="0"/>
                </a:moveTo>
                <a:lnTo>
                  <a:pt x="6676021" y="0"/>
                </a:lnTo>
                <a:lnTo>
                  <a:pt x="6676021" y="8939049"/>
                </a:lnTo>
                <a:lnTo>
                  <a:pt x="0" y="8939049"/>
                </a:lnTo>
                <a:lnTo>
                  <a:pt x="0" y="0"/>
                </a:lnTo>
                <a:close/>
              </a:path>
            </a:pathLst>
          </a:custGeom>
          <a:blipFill>
            <a:blip r:embed="rId10"/>
            <a:stretch>
              <a:fillRect l="-12615" t="-10483" r="-12225" b="-10145"/>
            </a:stretch>
          </a:blipFill>
        </p:spPr>
      </p:sp>
      <p:sp>
        <p:nvSpPr>
          <p:cNvPr id="10" name="Freeform 10"/>
          <p:cNvSpPr/>
          <p:nvPr/>
        </p:nvSpPr>
        <p:spPr>
          <a:xfrm>
            <a:off x="9982200" y="1409700"/>
            <a:ext cx="6177280" cy="8604250"/>
          </a:xfrm>
          <a:custGeom>
            <a:avLst/>
            <a:gdLst/>
            <a:ahLst/>
            <a:cxnLst/>
            <a:rect l="l" t="t" r="r" b="b"/>
            <a:pathLst>
              <a:path w="5948558" h="8245689">
                <a:moveTo>
                  <a:pt x="0" y="0"/>
                </a:moveTo>
                <a:lnTo>
                  <a:pt x="5948557" y="0"/>
                </a:lnTo>
                <a:lnTo>
                  <a:pt x="5948557" y="8245689"/>
                </a:lnTo>
                <a:lnTo>
                  <a:pt x="0" y="8245689"/>
                </a:lnTo>
                <a:lnTo>
                  <a:pt x="0" y="0"/>
                </a:lnTo>
                <a:close/>
              </a:path>
            </a:pathLst>
          </a:custGeom>
          <a:blipFill>
            <a:blip r:embed="rId11"/>
            <a:stretch>
              <a:fillRect l="-14935" t="-10427" r="-17826" b="-13555"/>
            </a:stretch>
          </a:blipFill>
        </p:spPr>
      </p:sp>
      <p:sp>
        <p:nvSpPr>
          <p:cNvPr id="11" name="TextBox 11"/>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resep_update.dart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47800" y="1518285"/>
            <a:ext cx="6537325" cy="8546465"/>
          </a:xfrm>
          <a:custGeom>
            <a:avLst/>
            <a:gdLst/>
            <a:ahLst/>
            <a:cxnLst/>
            <a:rect l="l" t="t" r="r" b="b"/>
            <a:pathLst>
              <a:path w="6734253" h="8935383">
                <a:moveTo>
                  <a:pt x="0" y="0"/>
                </a:moveTo>
                <a:lnTo>
                  <a:pt x="6734254" y="0"/>
                </a:lnTo>
                <a:lnTo>
                  <a:pt x="6734254" y="8935383"/>
                </a:lnTo>
                <a:lnTo>
                  <a:pt x="0" y="8935383"/>
                </a:lnTo>
                <a:lnTo>
                  <a:pt x="0" y="0"/>
                </a:lnTo>
                <a:close/>
              </a:path>
            </a:pathLst>
          </a:custGeom>
          <a:blipFill>
            <a:blip r:embed="rId10"/>
            <a:stretch>
              <a:fillRect l="-12861" t="-11370" r="-13780" b="-12116"/>
            </a:stretch>
          </a:blipFill>
        </p:spPr>
      </p:sp>
      <p:sp>
        <p:nvSpPr>
          <p:cNvPr id="10" name="Freeform 10"/>
          <p:cNvSpPr/>
          <p:nvPr/>
        </p:nvSpPr>
        <p:spPr>
          <a:xfrm>
            <a:off x="9047317" y="1257146"/>
            <a:ext cx="6503295" cy="9073072"/>
          </a:xfrm>
          <a:custGeom>
            <a:avLst/>
            <a:gdLst/>
            <a:ahLst/>
            <a:cxnLst/>
            <a:rect l="l" t="t" r="r" b="b"/>
            <a:pathLst>
              <a:path w="6503295" h="9073072">
                <a:moveTo>
                  <a:pt x="0" y="0"/>
                </a:moveTo>
                <a:lnTo>
                  <a:pt x="6503295" y="0"/>
                </a:lnTo>
                <a:lnTo>
                  <a:pt x="6503295" y="9073072"/>
                </a:lnTo>
                <a:lnTo>
                  <a:pt x="0" y="9073072"/>
                </a:lnTo>
                <a:lnTo>
                  <a:pt x="0" y="0"/>
                </a:lnTo>
                <a:close/>
              </a:path>
            </a:pathLst>
          </a:custGeom>
          <a:blipFill>
            <a:blip r:embed="rId11"/>
            <a:stretch>
              <a:fillRect l="-11276" t="-6917" r="-13080" b="-8405"/>
            </a:stretch>
          </a:blipFill>
        </p:spPr>
      </p:sp>
      <p:sp>
        <p:nvSpPr>
          <p:cNvPr id="11" name="TextBox 11"/>
          <p:cNvSpPr txBox="1"/>
          <p:nvPr/>
        </p:nvSpPr>
        <p:spPr>
          <a:xfrm>
            <a:off x="4596998" y="302106"/>
            <a:ext cx="10953489" cy="1000125"/>
          </a:xfrm>
          <a:prstGeom prst="rect">
            <a:avLst/>
          </a:prstGeom>
        </p:spPr>
        <p:txBody>
          <a:bodyPr lIns="0" tIns="0" rIns="0" bIns="0" rtlCol="0" anchor="t">
            <a:spAutoFit/>
          </a:bodyPr>
          <a:lstStyle/>
          <a:p>
            <a:pPr algn="ctr">
              <a:lnSpc>
                <a:spcPts val="7800"/>
              </a:lnSpc>
            </a:pPr>
            <a:r>
              <a:rPr lang="en-US" sz="7800">
                <a:solidFill>
                  <a:srgbClr val="FFFD47"/>
                </a:solidFill>
                <a:latin typeface="Bernard MT Condensed" panose="02050806060905020404" charset="0"/>
                <a:cs typeface="Bernard MT Condensed" panose="02050806060905020404" charset="0"/>
              </a:rPr>
              <a:t>video_deta.dart</a:t>
            </a:r>
            <a:endParaRPr lang="en-US" sz="78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D"/>
        </a:solidFill>
        <a:effectLst/>
      </p:bgPr>
    </p:bg>
    <p:spTree>
      <p:nvGrpSpPr>
        <p:cNvPr id="1" name=""/>
        <p:cNvGrpSpPr/>
        <p:nvPr/>
      </p:nvGrpSpPr>
      <p:grpSpPr>
        <a:xfrm>
          <a:off x="0" y="0"/>
          <a:ext cx="0" cy="0"/>
          <a:chOff x="0" y="0"/>
          <a:chExt cx="0" cy="0"/>
        </a:xfrm>
      </p:grpSpPr>
      <p:sp>
        <p:nvSpPr>
          <p:cNvPr id="4" name="Freeform 4"/>
          <p:cNvSpPr/>
          <p:nvPr/>
        </p:nvSpPr>
        <p:spPr>
          <a:xfrm>
            <a:off x="11243594" y="-2728248"/>
            <a:ext cx="8709198" cy="5431372"/>
          </a:xfrm>
          <a:custGeom>
            <a:avLst/>
            <a:gdLst/>
            <a:ahLst/>
            <a:cxnLst/>
            <a:rect l="l" t="t" r="r" b="b"/>
            <a:pathLst>
              <a:path w="8709198" h="5431372">
                <a:moveTo>
                  <a:pt x="0" y="0"/>
                </a:moveTo>
                <a:lnTo>
                  <a:pt x="8709198" y="0"/>
                </a:lnTo>
                <a:lnTo>
                  <a:pt x="8709198" y="5431373"/>
                </a:lnTo>
                <a:lnTo>
                  <a:pt x="0" y="543137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525960" y="-3040630"/>
            <a:ext cx="5389510" cy="5438955"/>
          </a:xfrm>
          <a:custGeom>
            <a:avLst/>
            <a:gdLst/>
            <a:ahLst/>
            <a:cxnLst/>
            <a:rect l="l" t="t" r="r" b="b"/>
            <a:pathLst>
              <a:path w="5389510" h="5438955">
                <a:moveTo>
                  <a:pt x="0" y="0"/>
                </a:moveTo>
                <a:lnTo>
                  <a:pt x="5389510" y="0"/>
                </a:lnTo>
                <a:lnTo>
                  <a:pt x="5389510" y="5438955"/>
                </a:lnTo>
                <a:lnTo>
                  <a:pt x="0" y="54389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4897" y="8498043"/>
            <a:ext cx="2975397" cy="1788957"/>
          </a:xfrm>
          <a:custGeom>
            <a:avLst/>
            <a:gdLst/>
            <a:ahLst/>
            <a:cxnLst/>
            <a:rect l="l" t="t" r="r" b="b"/>
            <a:pathLst>
              <a:path w="2975397" h="1788957">
                <a:moveTo>
                  <a:pt x="0" y="0"/>
                </a:moveTo>
                <a:lnTo>
                  <a:pt x="2975396" y="0"/>
                </a:lnTo>
                <a:lnTo>
                  <a:pt x="2975396" y="1788957"/>
                </a:lnTo>
                <a:lnTo>
                  <a:pt x="0" y="17889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5598193" y="0"/>
            <a:ext cx="2689807" cy="2259438"/>
          </a:xfrm>
          <a:custGeom>
            <a:avLst/>
            <a:gdLst/>
            <a:ahLst/>
            <a:cxnLst/>
            <a:rect l="l" t="t" r="r" b="b"/>
            <a:pathLst>
              <a:path w="2689807" h="2259438">
                <a:moveTo>
                  <a:pt x="0" y="0"/>
                </a:moveTo>
                <a:lnTo>
                  <a:pt x="2689807" y="0"/>
                </a:lnTo>
                <a:lnTo>
                  <a:pt x="2689807" y="2259438"/>
                </a:lnTo>
                <a:lnTo>
                  <a:pt x="0" y="2259438"/>
                </a:lnTo>
                <a:lnTo>
                  <a:pt x="0" y="0"/>
                </a:lnTo>
                <a:close/>
              </a:path>
            </a:pathLst>
          </a:custGeom>
          <a:blipFill>
            <a:blip r:embed="rId7"/>
            <a:stretch>
              <a:fillRect/>
            </a:stretch>
          </a:blipFill>
        </p:spPr>
      </p:sp>
      <p:sp>
        <p:nvSpPr>
          <p:cNvPr id="8" name="Freeform 8"/>
          <p:cNvSpPr/>
          <p:nvPr/>
        </p:nvSpPr>
        <p:spPr>
          <a:xfrm>
            <a:off x="2530514" y="-12562"/>
            <a:ext cx="2066484" cy="2057473"/>
          </a:xfrm>
          <a:custGeom>
            <a:avLst/>
            <a:gdLst/>
            <a:ahLst/>
            <a:cxnLst/>
            <a:rect l="l" t="t" r="r" b="b"/>
            <a:pathLst>
              <a:path w="2066484" h="2057473">
                <a:moveTo>
                  <a:pt x="0" y="0"/>
                </a:moveTo>
                <a:lnTo>
                  <a:pt x="2066484" y="0"/>
                </a:lnTo>
                <a:lnTo>
                  <a:pt x="2066484" y="2057474"/>
                </a:lnTo>
                <a:lnTo>
                  <a:pt x="0" y="2057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447800" y="1348105"/>
            <a:ext cx="6601460" cy="8575040"/>
          </a:xfrm>
          <a:custGeom>
            <a:avLst/>
            <a:gdLst/>
            <a:ahLst/>
            <a:cxnLst/>
            <a:rect l="l" t="t" r="r" b="b"/>
            <a:pathLst>
              <a:path w="6006419" h="8032380">
                <a:moveTo>
                  <a:pt x="0" y="0"/>
                </a:moveTo>
                <a:lnTo>
                  <a:pt x="6006419" y="0"/>
                </a:lnTo>
                <a:lnTo>
                  <a:pt x="6006419" y="8032380"/>
                </a:lnTo>
                <a:lnTo>
                  <a:pt x="0" y="8032380"/>
                </a:lnTo>
                <a:lnTo>
                  <a:pt x="0" y="0"/>
                </a:lnTo>
                <a:close/>
              </a:path>
            </a:pathLst>
          </a:custGeom>
          <a:blipFill>
            <a:blip r:embed="rId10"/>
            <a:stretch>
              <a:fillRect l="-13806" t="-10004" r="-13388" b="-13053"/>
            </a:stretch>
          </a:blipFill>
        </p:spPr>
      </p:sp>
      <p:sp>
        <p:nvSpPr>
          <p:cNvPr id="10" name="Freeform 10"/>
          <p:cNvSpPr/>
          <p:nvPr/>
        </p:nvSpPr>
        <p:spPr>
          <a:xfrm>
            <a:off x="9403408" y="1347951"/>
            <a:ext cx="6454193" cy="8575100"/>
          </a:xfrm>
          <a:custGeom>
            <a:avLst/>
            <a:gdLst/>
            <a:ahLst/>
            <a:cxnLst/>
            <a:rect l="l" t="t" r="r" b="b"/>
            <a:pathLst>
              <a:path w="6454193" h="8575100">
                <a:moveTo>
                  <a:pt x="0" y="0"/>
                </a:moveTo>
                <a:lnTo>
                  <a:pt x="6454193" y="0"/>
                </a:lnTo>
                <a:lnTo>
                  <a:pt x="6454193" y="8575100"/>
                </a:lnTo>
                <a:lnTo>
                  <a:pt x="0" y="8575100"/>
                </a:lnTo>
                <a:lnTo>
                  <a:pt x="0" y="0"/>
                </a:lnTo>
                <a:close/>
              </a:path>
            </a:pathLst>
          </a:custGeom>
          <a:blipFill>
            <a:blip r:embed="rId10"/>
            <a:stretch>
              <a:fillRect l="-13507" t="-10674" r="-14904" b="-14373"/>
            </a:stretch>
          </a:blipFill>
        </p:spPr>
      </p:sp>
      <p:sp>
        <p:nvSpPr>
          <p:cNvPr id="11" name="TextBox 11"/>
          <p:cNvSpPr txBox="1"/>
          <p:nvPr/>
        </p:nvSpPr>
        <p:spPr>
          <a:xfrm>
            <a:off x="4267433" y="302106"/>
            <a:ext cx="10953489" cy="1000125"/>
          </a:xfrm>
          <a:prstGeom prst="rect">
            <a:avLst/>
          </a:prstGeom>
        </p:spPr>
        <p:txBody>
          <a:bodyPr lIns="0" tIns="0" rIns="0" bIns="0" rtlCol="0" anchor="t">
            <a:spAutoFit/>
          </a:bodyPr>
          <a:lstStyle/>
          <a:p>
            <a:pPr algn="ctr">
              <a:lnSpc>
                <a:spcPts val="7800"/>
              </a:lnSpc>
            </a:pPr>
            <a:r>
              <a:rPr lang="en-US" sz="6600">
                <a:solidFill>
                  <a:srgbClr val="FFFD47"/>
                </a:solidFill>
                <a:latin typeface="Bernard MT Condensed" panose="02050806060905020404" charset="0"/>
                <a:cs typeface="Bernard MT Condensed" panose="02050806060905020404" charset="0"/>
              </a:rPr>
              <a:t>video_detail.dart</a:t>
            </a:r>
            <a:endParaRPr lang="en-US" sz="6600">
              <a:solidFill>
                <a:srgbClr val="FFFD47"/>
              </a:solidFill>
              <a:latin typeface="Bernard MT Condensed" panose="02050806060905020404" charset="0"/>
              <a:cs typeface="Bernard MT Condensed" panose="020508060609050204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2" name="Freeform 2"/>
          <p:cNvSpPr/>
          <p:nvPr/>
        </p:nvSpPr>
        <p:spPr>
          <a:xfrm flipH="1" flipV="1">
            <a:off x="10178909" y="-109547"/>
            <a:ext cx="8199783" cy="5143500"/>
          </a:xfrm>
          <a:custGeom>
            <a:avLst/>
            <a:gdLst/>
            <a:ahLst/>
            <a:cxnLst/>
            <a:rect l="l" t="t" r="r" b="b"/>
            <a:pathLst>
              <a:path w="8199783" h="5143500">
                <a:moveTo>
                  <a:pt x="8199783" y="5143500"/>
                </a:moveTo>
                <a:lnTo>
                  <a:pt x="0" y="5143500"/>
                </a:lnTo>
                <a:lnTo>
                  <a:pt x="0" y="0"/>
                </a:lnTo>
                <a:lnTo>
                  <a:pt x="8199783" y="0"/>
                </a:lnTo>
                <a:lnTo>
                  <a:pt x="8199783" y="5143500"/>
                </a:lnTo>
                <a:close/>
              </a:path>
            </a:pathLst>
          </a:custGeom>
          <a:blipFill>
            <a:blip r:embed="rId1"/>
            <a:stretch>
              <a:fillRect/>
            </a:stretch>
          </a:blipFill>
        </p:spPr>
      </p:sp>
      <p:sp>
        <p:nvSpPr>
          <p:cNvPr id="3" name="Freeform 3"/>
          <p:cNvSpPr/>
          <p:nvPr/>
        </p:nvSpPr>
        <p:spPr>
          <a:xfrm>
            <a:off x="2438400" y="1790700"/>
            <a:ext cx="3235960" cy="8316595"/>
          </a:xfrm>
          <a:custGeom>
            <a:avLst/>
            <a:gdLst/>
            <a:ahLst/>
            <a:cxnLst/>
            <a:rect l="l" t="t" r="r" b="b"/>
            <a:pathLst>
              <a:path w="3164148" h="8316446">
                <a:moveTo>
                  <a:pt x="0" y="0"/>
                </a:moveTo>
                <a:lnTo>
                  <a:pt x="3164148" y="0"/>
                </a:lnTo>
                <a:lnTo>
                  <a:pt x="3164148" y="8316446"/>
                </a:lnTo>
                <a:lnTo>
                  <a:pt x="0" y="8316446"/>
                </a:lnTo>
                <a:lnTo>
                  <a:pt x="0" y="0"/>
                </a:lnTo>
                <a:close/>
              </a:path>
            </a:pathLst>
          </a:custGeom>
          <a:blipFill>
            <a:blip r:embed="rId2"/>
            <a:stretch>
              <a:fillRect/>
            </a:stretch>
          </a:blipFill>
        </p:spPr>
      </p:sp>
      <p:sp>
        <p:nvSpPr>
          <p:cNvPr id="4" name="Freeform 4"/>
          <p:cNvSpPr/>
          <p:nvPr/>
        </p:nvSpPr>
        <p:spPr>
          <a:xfrm>
            <a:off x="8077200" y="1673860"/>
            <a:ext cx="3014345" cy="8413115"/>
          </a:xfrm>
          <a:custGeom>
            <a:avLst/>
            <a:gdLst/>
            <a:ahLst/>
            <a:cxnLst/>
            <a:rect l="l" t="t" r="r" b="b"/>
            <a:pathLst>
              <a:path w="2399028" h="8413030">
                <a:moveTo>
                  <a:pt x="0" y="0"/>
                </a:moveTo>
                <a:lnTo>
                  <a:pt x="2399028" y="0"/>
                </a:lnTo>
                <a:lnTo>
                  <a:pt x="2399028" y="8413030"/>
                </a:lnTo>
                <a:lnTo>
                  <a:pt x="0" y="8413030"/>
                </a:lnTo>
                <a:lnTo>
                  <a:pt x="0" y="0"/>
                </a:lnTo>
                <a:close/>
              </a:path>
            </a:pathLst>
          </a:custGeom>
          <a:blipFill>
            <a:blip r:embed="rId3"/>
            <a:stretch>
              <a:fillRect/>
            </a:stretch>
          </a:blipFill>
        </p:spPr>
      </p:sp>
      <p:sp>
        <p:nvSpPr>
          <p:cNvPr id="5" name="Freeform 5"/>
          <p:cNvSpPr/>
          <p:nvPr/>
        </p:nvSpPr>
        <p:spPr>
          <a:xfrm>
            <a:off x="13258800" y="1673860"/>
            <a:ext cx="3733165" cy="8210550"/>
          </a:xfrm>
          <a:custGeom>
            <a:avLst/>
            <a:gdLst/>
            <a:ahLst/>
            <a:cxnLst/>
            <a:rect l="l" t="t" r="r" b="b"/>
            <a:pathLst>
              <a:path w="3588856" h="7975236">
                <a:moveTo>
                  <a:pt x="0" y="0"/>
                </a:moveTo>
                <a:lnTo>
                  <a:pt x="3588856" y="0"/>
                </a:lnTo>
                <a:lnTo>
                  <a:pt x="3588856" y="7975236"/>
                </a:lnTo>
                <a:lnTo>
                  <a:pt x="0" y="7975236"/>
                </a:lnTo>
                <a:lnTo>
                  <a:pt x="0" y="0"/>
                </a:lnTo>
                <a:close/>
              </a:path>
            </a:pathLst>
          </a:custGeom>
          <a:blipFill>
            <a:blip r:embed="rId4"/>
            <a:stretch>
              <a:fillRect/>
            </a:stretch>
          </a:blipFill>
        </p:spPr>
      </p:sp>
      <p:sp>
        <p:nvSpPr>
          <p:cNvPr id="6" name="TextBox 6"/>
          <p:cNvSpPr txBox="1"/>
          <p:nvPr/>
        </p:nvSpPr>
        <p:spPr>
          <a:xfrm>
            <a:off x="533400" y="-38100"/>
            <a:ext cx="10965180" cy="1621790"/>
          </a:xfrm>
          <a:prstGeom prst="rect">
            <a:avLst/>
          </a:prstGeom>
        </p:spPr>
        <p:txBody>
          <a:bodyPr wrap="square" lIns="0" tIns="0" rIns="0" bIns="0" rtlCol="0" anchor="t">
            <a:spAutoFit/>
          </a:bodyPr>
          <a:lstStyle/>
          <a:p>
            <a:pPr>
              <a:lnSpc>
                <a:spcPts val="12650"/>
              </a:lnSpc>
            </a:pPr>
            <a:r>
              <a:rPr lang="en-US" sz="8800">
                <a:solidFill>
                  <a:srgbClr val="FF7C7C"/>
                </a:solidFill>
                <a:latin typeface="Extenda 40 Hecto" panose="020B0003020200000002"/>
              </a:rPr>
              <a:t>SCREENSHOT HASIL PROGRAM</a:t>
            </a:r>
            <a:endParaRPr lang="en-US" sz="8800">
              <a:solidFill>
                <a:srgbClr val="FF7C7C"/>
              </a:solidFill>
              <a:latin typeface="Extenda 40 Hecto" panose="020B0003020200000002"/>
            </a:endParaRPr>
          </a:p>
        </p:txBody>
      </p:sp>
      <p:sp>
        <p:nvSpPr>
          <p:cNvPr id="8" name="Text Box 7"/>
          <p:cNvSpPr txBox="1"/>
          <p:nvPr/>
        </p:nvSpPr>
        <p:spPr>
          <a:xfrm>
            <a:off x="2453640" y="1181100"/>
            <a:ext cx="3764915" cy="645160"/>
          </a:xfrm>
          <a:prstGeom prst="rect">
            <a:avLst/>
          </a:prstGeom>
          <a:noFill/>
        </p:spPr>
        <p:txBody>
          <a:bodyPr wrap="square" rtlCol="0">
            <a:spAutoFit/>
          </a:bodyPr>
          <a:p>
            <a:r>
              <a:rPr lang="en-US" sz="3600" b="1">
                <a:gradFill>
                  <a:gsLst>
                    <a:gs pos="0">
                      <a:srgbClr val="9EE256"/>
                    </a:gs>
                    <a:gs pos="100000">
                      <a:srgbClr val="52762D"/>
                    </a:gs>
                  </a:gsLst>
                  <a:lin scaled="0"/>
                </a:gradFill>
                <a:latin typeface="Bodoni MT Black" panose="02070A03080606020203" charset="0"/>
                <a:cs typeface="Bodoni MT Black" panose="02070A03080606020203" charset="0"/>
              </a:rPr>
              <a:t>detail_resep</a:t>
            </a:r>
            <a:endParaRPr lang="en-US" sz="3600" b="1">
              <a:gradFill>
                <a:gsLst>
                  <a:gs pos="0">
                    <a:srgbClr val="9EE256"/>
                  </a:gs>
                  <a:gs pos="100000">
                    <a:srgbClr val="52762D"/>
                  </a:gs>
                </a:gsLst>
                <a:lin scaled="0"/>
              </a:gradFill>
              <a:latin typeface="Bodoni MT Black" panose="02070A03080606020203" charset="0"/>
              <a:cs typeface="Bodoni MT Black" panose="02070A03080606020203" charset="0"/>
            </a:endParaRPr>
          </a:p>
        </p:txBody>
      </p:sp>
      <p:sp>
        <p:nvSpPr>
          <p:cNvPr id="10" name="Text Box 9"/>
          <p:cNvSpPr txBox="1"/>
          <p:nvPr/>
        </p:nvSpPr>
        <p:spPr>
          <a:xfrm>
            <a:off x="8001000" y="1104900"/>
            <a:ext cx="3246755" cy="645160"/>
          </a:xfrm>
          <a:prstGeom prst="rect">
            <a:avLst/>
          </a:prstGeom>
          <a:noFill/>
        </p:spPr>
        <p:txBody>
          <a:bodyPr wrap="square" rtlCol="0" anchor="t">
            <a:spAutoFit/>
          </a:bodyPr>
          <a:p>
            <a:r>
              <a:rPr lang="en-US" sz="3600" b="1">
                <a:gradFill>
                  <a:gsLst>
                    <a:gs pos="0">
                      <a:srgbClr val="9EE256"/>
                    </a:gs>
                    <a:gs pos="100000">
                      <a:srgbClr val="52762D"/>
                    </a:gs>
                  </a:gsLst>
                  <a:lin scaled="0"/>
                </a:gradFill>
                <a:latin typeface="Bodoni MT Black" panose="02070A03080606020203" charset="0"/>
                <a:cs typeface="Bodoni MT Black" panose="02070A03080606020203" charset="0"/>
                <a:sym typeface="+mn-ea"/>
              </a:rPr>
              <a:t>edit_resep</a:t>
            </a:r>
            <a:endParaRPr lang="en-US" sz="3600" b="1">
              <a:gradFill>
                <a:gsLst>
                  <a:gs pos="0">
                    <a:srgbClr val="9EE256"/>
                  </a:gs>
                  <a:gs pos="100000">
                    <a:srgbClr val="52762D"/>
                  </a:gs>
                </a:gsLst>
                <a:lin scaled="0"/>
              </a:gradFill>
              <a:latin typeface="Bodoni MT Black" panose="02070A03080606020203" charset="0"/>
              <a:cs typeface="Bodoni MT Black" panose="02070A03080606020203" charset="0"/>
              <a:sym typeface="+mn-ea"/>
            </a:endParaRPr>
          </a:p>
        </p:txBody>
      </p:sp>
      <p:sp>
        <p:nvSpPr>
          <p:cNvPr id="11" name="Text Box 10"/>
          <p:cNvSpPr txBox="1"/>
          <p:nvPr/>
        </p:nvSpPr>
        <p:spPr>
          <a:xfrm>
            <a:off x="13106400" y="1028700"/>
            <a:ext cx="6096000" cy="1198880"/>
          </a:xfrm>
          <a:prstGeom prst="rect">
            <a:avLst/>
          </a:prstGeom>
          <a:noFill/>
        </p:spPr>
        <p:txBody>
          <a:bodyPr wrap="square" rtlCol="0">
            <a:spAutoFit/>
          </a:bodyPr>
          <a:p>
            <a:r>
              <a:rPr lang="en-US" sz="3600" b="1">
                <a:gradFill>
                  <a:gsLst>
                    <a:gs pos="0">
                      <a:srgbClr val="7B32B2"/>
                    </a:gs>
                    <a:gs pos="100000">
                      <a:srgbClr val="401A5D"/>
                    </a:gs>
                  </a:gsLst>
                  <a:lin scaled="0"/>
                </a:gradFill>
                <a:latin typeface="Bodoni MT Black" panose="02070A03080606020203" charset="0"/>
                <a:cs typeface="Bodoni MT Black" panose="02070A03080606020203" charset="0"/>
                <a:sym typeface="+mn-ea"/>
              </a:rPr>
              <a:t>hapus_resep</a:t>
            </a:r>
            <a:endParaRPr lang="en-US" sz="3600" b="1">
              <a:gradFill>
                <a:gsLst>
                  <a:gs pos="0">
                    <a:srgbClr val="7B32B2"/>
                  </a:gs>
                  <a:gs pos="100000">
                    <a:srgbClr val="401A5D"/>
                  </a:gs>
                </a:gsLst>
                <a:lin scaled="0"/>
              </a:gradFill>
              <a:latin typeface="Bodoni MT Black" panose="02070A03080606020203" charset="0"/>
              <a:cs typeface="Bodoni MT Black" panose="02070A03080606020203" charset="0"/>
            </a:endParaRPr>
          </a:p>
          <a:p>
            <a:endParaRPr lang="en-US" sz="3600" b="1">
              <a:gradFill>
                <a:gsLst>
                  <a:gs pos="0">
                    <a:srgbClr val="7B32B2"/>
                  </a:gs>
                  <a:gs pos="100000">
                    <a:srgbClr val="401A5D"/>
                  </a:gs>
                </a:gsLst>
                <a:lin scaled="0"/>
              </a:gradFill>
              <a:latin typeface="Bodoni MT Black" panose="02070A03080606020203" charset="0"/>
              <a:cs typeface="Bodoni MT Black" panose="02070A03080606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2" name="Freeform 2"/>
          <p:cNvSpPr/>
          <p:nvPr/>
        </p:nvSpPr>
        <p:spPr>
          <a:xfrm flipH="1" flipV="1">
            <a:off x="10178909" y="-109547"/>
            <a:ext cx="8199783" cy="5143500"/>
          </a:xfrm>
          <a:custGeom>
            <a:avLst/>
            <a:gdLst/>
            <a:ahLst/>
            <a:cxnLst/>
            <a:rect l="l" t="t" r="r" b="b"/>
            <a:pathLst>
              <a:path w="8199783" h="5143500">
                <a:moveTo>
                  <a:pt x="8199783" y="5143500"/>
                </a:moveTo>
                <a:lnTo>
                  <a:pt x="0" y="5143500"/>
                </a:lnTo>
                <a:lnTo>
                  <a:pt x="0" y="0"/>
                </a:lnTo>
                <a:lnTo>
                  <a:pt x="8199783" y="0"/>
                </a:lnTo>
                <a:lnTo>
                  <a:pt x="8199783" y="5143500"/>
                </a:lnTo>
                <a:close/>
              </a:path>
            </a:pathLst>
          </a:custGeom>
          <a:blipFill>
            <a:blip r:embed="rId1"/>
            <a:stretch>
              <a:fillRect/>
            </a:stretch>
          </a:blipFill>
        </p:spPr>
      </p:sp>
      <p:sp>
        <p:nvSpPr>
          <p:cNvPr id="3" name="Freeform 3"/>
          <p:cNvSpPr/>
          <p:nvPr/>
        </p:nvSpPr>
        <p:spPr>
          <a:xfrm>
            <a:off x="1829067" y="1104744"/>
            <a:ext cx="3047978" cy="8044149"/>
          </a:xfrm>
          <a:custGeom>
            <a:avLst/>
            <a:gdLst/>
            <a:ahLst/>
            <a:cxnLst/>
            <a:rect l="l" t="t" r="r" b="b"/>
            <a:pathLst>
              <a:path w="3047978" h="8044149">
                <a:moveTo>
                  <a:pt x="0" y="0"/>
                </a:moveTo>
                <a:lnTo>
                  <a:pt x="3047978" y="0"/>
                </a:lnTo>
                <a:lnTo>
                  <a:pt x="3047978" y="8044149"/>
                </a:lnTo>
                <a:lnTo>
                  <a:pt x="0" y="8044149"/>
                </a:lnTo>
                <a:lnTo>
                  <a:pt x="0" y="0"/>
                </a:lnTo>
                <a:close/>
              </a:path>
            </a:pathLst>
          </a:custGeom>
          <a:blipFill>
            <a:blip r:embed="rId2"/>
            <a:stretch>
              <a:fillRect/>
            </a:stretch>
          </a:blipFill>
        </p:spPr>
      </p:sp>
      <p:sp>
        <p:nvSpPr>
          <p:cNvPr id="4" name="Freeform 4"/>
          <p:cNvSpPr/>
          <p:nvPr/>
        </p:nvSpPr>
        <p:spPr>
          <a:xfrm>
            <a:off x="6400493" y="1181249"/>
            <a:ext cx="3631731" cy="8070514"/>
          </a:xfrm>
          <a:custGeom>
            <a:avLst/>
            <a:gdLst/>
            <a:ahLst/>
            <a:cxnLst/>
            <a:rect l="l" t="t" r="r" b="b"/>
            <a:pathLst>
              <a:path w="3631731" h="8070514">
                <a:moveTo>
                  <a:pt x="0" y="0"/>
                </a:moveTo>
                <a:lnTo>
                  <a:pt x="3631731" y="0"/>
                </a:lnTo>
                <a:lnTo>
                  <a:pt x="3631731" y="8070514"/>
                </a:lnTo>
                <a:lnTo>
                  <a:pt x="0" y="8070514"/>
                </a:lnTo>
                <a:lnTo>
                  <a:pt x="0" y="0"/>
                </a:lnTo>
                <a:close/>
              </a:path>
            </a:pathLst>
          </a:custGeom>
          <a:blipFill>
            <a:blip r:embed="rId3"/>
            <a:stretch>
              <a:fillRect/>
            </a:stretch>
          </a:blipFill>
        </p:spPr>
      </p:sp>
      <p:sp>
        <p:nvSpPr>
          <p:cNvPr id="5" name="Freeform 5"/>
          <p:cNvSpPr/>
          <p:nvPr/>
        </p:nvSpPr>
        <p:spPr>
          <a:xfrm>
            <a:off x="12191866" y="1180919"/>
            <a:ext cx="3535060" cy="7855689"/>
          </a:xfrm>
          <a:custGeom>
            <a:avLst/>
            <a:gdLst/>
            <a:ahLst/>
            <a:cxnLst/>
            <a:rect l="l" t="t" r="r" b="b"/>
            <a:pathLst>
              <a:path w="3535060" h="7855689">
                <a:moveTo>
                  <a:pt x="0" y="0"/>
                </a:moveTo>
                <a:lnTo>
                  <a:pt x="3535060" y="0"/>
                </a:lnTo>
                <a:lnTo>
                  <a:pt x="3535060" y="7855688"/>
                </a:lnTo>
                <a:lnTo>
                  <a:pt x="0" y="7855688"/>
                </a:lnTo>
                <a:lnTo>
                  <a:pt x="0" y="0"/>
                </a:lnTo>
                <a:close/>
              </a:path>
            </a:pathLst>
          </a:custGeom>
          <a:blipFill>
            <a:blip r:embed="rId4"/>
            <a:stretch>
              <a:fillRect/>
            </a:stretch>
          </a:blipFill>
        </p:spPr>
      </p:sp>
      <p:sp>
        <p:nvSpPr>
          <p:cNvPr id="7" name="Text Box 6"/>
          <p:cNvSpPr txBox="1"/>
          <p:nvPr/>
        </p:nvSpPr>
        <p:spPr>
          <a:xfrm>
            <a:off x="1981200" y="419100"/>
            <a:ext cx="1905635" cy="645160"/>
          </a:xfrm>
          <a:prstGeom prst="rect">
            <a:avLst/>
          </a:prstGeom>
          <a:noFill/>
        </p:spPr>
        <p:txBody>
          <a:bodyPr wrap="square" rtlCol="0" anchor="t">
            <a:spAutoFit/>
          </a:bodyPr>
          <a:p>
            <a:r>
              <a:rPr lang="en-US" sz="3600" b="1">
                <a:gradFill>
                  <a:gsLst>
                    <a:gs pos="0">
                      <a:srgbClr val="007BD3"/>
                    </a:gs>
                    <a:gs pos="100000">
                      <a:srgbClr val="034373"/>
                    </a:gs>
                  </a:gsLst>
                  <a:lin scaled="0"/>
                </a:gradFill>
                <a:latin typeface="Bodoni MT Black" panose="02070A03080606020203" charset="0"/>
                <a:cs typeface="Bodoni MT Black" panose="02070A03080606020203" charset="0"/>
                <a:sym typeface="+mn-ea"/>
              </a:rPr>
              <a:t>home</a:t>
            </a:r>
            <a:endParaRPr lang="en-US" sz="3600" b="1">
              <a:gradFill>
                <a:gsLst>
                  <a:gs pos="0">
                    <a:srgbClr val="007BD3"/>
                  </a:gs>
                  <a:gs pos="100000">
                    <a:srgbClr val="034373"/>
                  </a:gs>
                </a:gsLst>
                <a:lin scaled="0"/>
              </a:gradFill>
              <a:latin typeface="Bodoni MT Black" panose="02070A03080606020203" charset="0"/>
              <a:cs typeface="Bodoni MT Black" panose="02070A03080606020203" charset="0"/>
              <a:sym typeface="+mn-ea"/>
            </a:endParaRPr>
          </a:p>
        </p:txBody>
      </p:sp>
      <p:sp>
        <p:nvSpPr>
          <p:cNvPr id="8" name="Text Box 7"/>
          <p:cNvSpPr txBox="1"/>
          <p:nvPr/>
        </p:nvSpPr>
        <p:spPr>
          <a:xfrm>
            <a:off x="6248400" y="419100"/>
            <a:ext cx="6096000" cy="645160"/>
          </a:xfrm>
          <a:prstGeom prst="rect">
            <a:avLst/>
          </a:prstGeom>
          <a:noFill/>
        </p:spPr>
        <p:txBody>
          <a:bodyPr wrap="square" rtlCol="0">
            <a:spAutoFit/>
          </a:bodyPr>
          <a:p>
            <a:r>
              <a:rPr lang="en-US" sz="3600">
                <a:gradFill>
                  <a:gsLst>
                    <a:gs pos="0">
                      <a:srgbClr val="007BD3"/>
                    </a:gs>
                    <a:gs pos="100000">
                      <a:srgbClr val="034373"/>
                    </a:gs>
                  </a:gsLst>
                  <a:lin scaled="0"/>
                </a:gradFill>
                <a:latin typeface="Bodoni MT Black" panose="02070A03080606020203" charset="0"/>
                <a:cs typeface="Bodoni MT Black" panose="02070A03080606020203" charset="0"/>
              </a:rPr>
              <a:t>tambah_resep</a:t>
            </a:r>
            <a:endParaRPr lang="en-US" sz="3600">
              <a:gradFill>
                <a:gsLst>
                  <a:gs pos="0">
                    <a:srgbClr val="007BD3"/>
                  </a:gs>
                  <a:gs pos="100000">
                    <a:srgbClr val="034373"/>
                  </a:gs>
                </a:gsLst>
                <a:lin scaled="0"/>
              </a:gradFill>
              <a:latin typeface="Bodoni MT Black" panose="02070A03080606020203" charset="0"/>
              <a:cs typeface="Bodoni MT Black" panose="02070A03080606020203" charset="0"/>
            </a:endParaRPr>
          </a:p>
        </p:txBody>
      </p:sp>
      <p:sp>
        <p:nvSpPr>
          <p:cNvPr id="9" name="Text Box 8"/>
          <p:cNvSpPr txBox="1"/>
          <p:nvPr/>
        </p:nvSpPr>
        <p:spPr>
          <a:xfrm>
            <a:off x="12192000" y="419100"/>
            <a:ext cx="6096000" cy="645160"/>
          </a:xfrm>
          <a:prstGeom prst="rect">
            <a:avLst/>
          </a:prstGeom>
          <a:noFill/>
        </p:spPr>
        <p:txBody>
          <a:bodyPr wrap="square" rtlCol="0">
            <a:spAutoFit/>
          </a:bodyPr>
          <a:p>
            <a:r>
              <a:rPr lang="en-US" sz="3600" b="1">
                <a:gradFill>
                  <a:gsLst>
                    <a:gs pos="0">
                      <a:srgbClr val="012D86"/>
                    </a:gs>
                    <a:gs pos="100000">
                      <a:srgbClr val="0E2557"/>
                    </a:gs>
                  </a:gsLst>
                  <a:lin scaled="0"/>
                </a:gradFill>
                <a:latin typeface="Bodoni MT Black" panose="02070A03080606020203" charset="0"/>
                <a:cs typeface="Bodoni MT Black" panose="02070A03080606020203" charset="0"/>
                <a:sym typeface="+mn-ea"/>
              </a:rPr>
              <a:t>video</a:t>
            </a:r>
            <a:endParaRPr lang="en-US" sz="3200" b="1">
              <a:gradFill>
                <a:gsLst>
                  <a:gs pos="0">
                    <a:srgbClr val="012D86"/>
                  </a:gs>
                  <a:gs pos="100000">
                    <a:srgbClr val="0E2557"/>
                  </a:gs>
                </a:gsLst>
                <a:lin scaled="0"/>
              </a:gradFill>
              <a:latin typeface="Bodoni MT Black" panose="02070A03080606020203" charset="0"/>
              <a:cs typeface="Bodoni MT Black" panose="02070A03080606020203"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sp>
        <p:nvSpPr>
          <p:cNvPr id="2" name="Freeform 2"/>
          <p:cNvSpPr/>
          <p:nvPr/>
        </p:nvSpPr>
        <p:spPr>
          <a:xfrm>
            <a:off x="0" y="20138"/>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0" y="2790076"/>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0" y="5560014"/>
            <a:ext cx="2769938" cy="2769938"/>
          </a:xfrm>
          <a:custGeom>
            <a:avLst/>
            <a:gdLst/>
            <a:ahLst/>
            <a:cxnLst/>
            <a:rect l="l" t="t" r="r" b="b"/>
            <a:pathLst>
              <a:path w="2769938" h="2769938">
                <a:moveTo>
                  <a:pt x="0" y="0"/>
                </a:moveTo>
                <a:lnTo>
                  <a:pt x="2769938" y="0"/>
                </a:lnTo>
                <a:lnTo>
                  <a:pt x="2769938" y="2769937"/>
                </a:lnTo>
                <a:lnTo>
                  <a:pt x="0" y="27699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0" y="8329951"/>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5518062" y="0"/>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5518062" y="2769938"/>
            <a:ext cx="2769938" cy="2769938"/>
          </a:xfrm>
          <a:custGeom>
            <a:avLst/>
            <a:gdLst/>
            <a:ahLst/>
            <a:cxnLst/>
            <a:rect l="l" t="t" r="r" b="b"/>
            <a:pathLst>
              <a:path w="2769938" h="2769938">
                <a:moveTo>
                  <a:pt x="0" y="0"/>
                </a:moveTo>
                <a:lnTo>
                  <a:pt x="2769938" y="0"/>
                </a:lnTo>
                <a:lnTo>
                  <a:pt x="2769938" y="2769937"/>
                </a:lnTo>
                <a:lnTo>
                  <a:pt x="0" y="276993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5518062" y="5539875"/>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15518062" y="8309813"/>
            <a:ext cx="2769938" cy="2769938"/>
          </a:xfrm>
          <a:custGeom>
            <a:avLst/>
            <a:gdLst/>
            <a:ahLst/>
            <a:cxnLst/>
            <a:rect l="l" t="t" r="r" b="b"/>
            <a:pathLst>
              <a:path w="2769938" h="2769938">
                <a:moveTo>
                  <a:pt x="0" y="0"/>
                </a:moveTo>
                <a:lnTo>
                  <a:pt x="2769938" y="0"/>
                </a:lnTo>
                <a:lnTo>
                  <a:pt x="2769938" y="2769938"/>
                </a:lnTo>
                <a:lnTo>
                  <a:pt x="0" y="27699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15224821" y="20138"/>
            <a:ext cx="3063179" cy="3009574"/>
          </a:xfrm>
          <a:custGeom>
            <a:avLst/>
            <a:gdLst/>
            <a:ahLst/>
            <a:cxnLst/>
            <a:rect l="l" t="t" r="r" b="b"/>
            <a:pathLst>
              <a:path w="3063179" h="3009574">
                <a:moveTo>
                  <a:pt x="0" y="0"/>
                </a:moveTo>
                <a:lnTo>
                  <a:pt x="3063179" y="0"/>
                </a:lnTo>
                <a:lnTo>
                  <a:pt x="3063179" y="3009574"/>
                </a:lnTo>
                <a:lnTo>
                  <a:pt x="0" y="3009574"/>
                </a:lnTo>
                <a:lnTo>
                  <a:pt x="0" y="0"/>
                </a:lnTo>
                <a:close/>
              </a:path>
            </a:pathLst>
          </a:custGeom>
          <a:blipFill>
            <a:blip r:embed="rId3"/>
            <a:stretch>
              <a:fillRect/>
            </a:stretch>
          </a:blipFill>
        </p:spPr>
      </p:sp>
      <p:sp>
        <p:nvSpPr>
          <p:cNvPr id="12" name="Freeform 12"/>
          <p:cNvSpPr/>
          <p:nvPr/>
        </p:nvSpPr>
        <p:spPr>
          <a:xfrm>
            <a:off x="14848722" y="5820229"/>
            <a:ext cx="1338682" cy="4114800"/>
          </a:xfrm>
          <a:custGeom>
            <a:avLst/>
            <a:gdLst/>
            <a:ahLst/>
            <a:cxnLst/>
            <a:rect l="l" t="t" r="r" b="b"/>
            <a:pathLst>
              <a:path w="1338682" h="4114800">
                <a:moveTo>
                  <a:pt x="0" y="0"/>
                </a:moveTo>
                <a:lnTo>
                  <a:pt x="1338681" y="0"/>
                </a:lnTo>
                <a:lnTo>
                  <a:pt x="133868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4299398" y="3086221"/>
            <a:ext cx="10549435" cy="2047875"/>
          </a:xfrm>
          <a:prstGeom prst="rect">
            <a:avLst/>
          </a:prstGeom>
        </p:spPr>
        <p:txBody>
          <a:bodyPr lIns="0" tIns="0" rIns="0" bIns="0" rtlCol="0" anchor="t">
            <a:spAutoFit/>
          </a:bodyPr>
          <a:lstStyle/>
          <a:p>
            <a:pPr>
              <a:lnSpc>
                <a:spcPts val="15300"/>
              </a:lnSpc>
            </a:pPr>
            <a:r>
              <a:rPr lang="en-US" sz="15000">
                <a:solidFill>
                  <a:srgbClr val="FF7C7C"/>
                </a:solidFill>
                <a:latin typeface="Extenda 40 Hecto" panose="020B0003020200000002"/>
              </a:rPr>
              <a:t>PENDAHULUAN</a:t>
            </a:r>
            <a:endParaRPr lang="en-US" sz="15000">
              <a:solidFill>
                <a:srgbClr val="FF7C7C"/>
              </a:solidFill>
              <a:latin typeface="Extenda 40 Hecto" panose="020B0003020200000002"/>
            </a:endParaRPr>
          </a:p>
        </p:txBody>
      </p:sp>
      <p:pic>
        <p:nvPicPr>
          <p:cNvPr id="101" name="Picture 100"/>
          <p:cNvPicPr/>
          <p:nvPr/>
        </p:nvPicPr>
        <p:blipFill>
          <a:blip r:embed="rId6"/>
          <a:stretch>
            <a:fillRect/>
          </a:stretch>
        </p:blipFill>
        <p:spPr>
          <a:xfrm>
            <a:off x="1676400" y="7124700"/>
            <a:ext cx="2728595" cy="3939540"/>
          </a:xfrm>
          <a:prstGeom prst="rect">
            <a:avLst/>
          </a:prstGeom>
          <a:noFill/>
          <a:ln w="9525">
            <a:noFill/>
          </a:ln>
        </p:spPr>
      </p:pic>
      <p:pic>
        <p:nvPicPr>
          <p:cNvPr id="102" name="Picture 101"/>
          <p:cNvPicPr/>
          <p:nvPr/>
        </p:nvPicPr>
        <p:blipFill>
          <a:blip r:embed="rId7"/>
          <a:stretch>
            <a:fillRect/>
          </a:stretch>
        </p:blipFill>
        <p:spPr>
          <a:xfrm>
            <a:off x="-1828165" y="-266700"/>
            <a:ext cx="4572000" cy="4572000"/>
          </a:xfrm>
          <a:prstGeom prst="rect">
            <a:avLst/>
          </a:prstGeom>
          <a:noFill/>
          <a:ln w="9525">
            <a:noFill/>
          </a:ln>
        </p:spPr>
      </p:pic>
      <p:pic>
        <p:nvPicPr>
          <p:cNvPr id="103" name="Picture 102"/>
          <p:cNvPicPr/>
          <p:nvPr/>
        </p:nvPicPr>
        <p:blipFill>
          <a:blip r:embed="rId8"/>
          <a:stretch>
            <a:fillRect/>
          </a:stretch>
        </p:blipFill>
        <p:spPr>
          <a:xfrm>
            <a:off x="11201400" y="1028700"/>
            <a:ext cx="4572000" cy="4572000"/>
          </a:xfrm>
          <a:prstGeom prst="rect">
            <a:avLst/>
          </a:prstGeom>
          <a:noFill/>
          <a:ln w="9525">
            <a:noFill/>
          </a:ln>
        </p:spPr>
      </p:pic>
      <p:pic>
        <p:nvPicPr>
          <p:cNvPr id="104" name="Picture 103"/>
          <p:cNvPicPr/>
          <p:nvPr/>
        </p:nvPicPr>
        <p:blipFill>
          <a:blip r:embed="rId9"/>
          <a:stretch>
            <a:fillRect/>
          </a:stretch>
        </p:blipFill>
        <p:spPr>
          <a:xfrm>
            <a:off x="5181600" y="6316980"/>
            <a:ext cx="3879850" cy="337566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sp>
        <p:nvSpPr>
          <p:cNvPr id="4" name="Freeform 4"/>
          <p:cNvSpPr/>
          <p:nvPr/>
        </p:nvSpPr>
        <p:spPr>
          <a:xfrm rot="-2785589">
            <a:off x="5236893" y="6862545"/>
            <a:ext cx="8032816" cy="8645888"/>
          </a:xfrm>
          <a:custGeom>
            <a:avLst/>
            <a:gdLst/>
            <a:ahLst/>
            <a:cxnLst/>
            <a:rect l="l" t="t" r="r" b="b"/>
            <a:pathLst>
              <a:path w="8032816" h="8645888">
                <a:moveTo>
                  <a:pt x="0" y="0"/>
                </a:moveTo>
                <a:lnTo>
                  <a:pt x="8032816" y="0"/>
                </a:lnTo>
                <a:lnTo>
                  <a:pt x="8032816" y="8645888"/>
                </a:lnTo>
                <a:lnTo>
                  <a:pt x="0" y="864588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2441745" y="837436"/>
            <a:ext cx="6562988" cy="6623199"/>
          </a:xfrm>
          <a:custGeom>
            <a:avLst/>
            <a:gdLst/>
            <a:ahLst/>
            <a:cxnLst/>
            <a:rect l="l" t="t" r="r" b="b"/>
            <a:pathLst>
              <a:path w="6562988" h="6623199">
                <a:moveTo>
                  <a:pt x="0" y="0"/>
                </a:moveTo>
                <a:lnTo>
                  <a:pt x="6562989" y="0"/>
                </a:lnTo>
                <a:lnTo>
                  <a:pt x="6562989" y="6623200"/>
                </a:lnTo>
                <a:lnTo>
                  <a:pt x="0" y="6623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0">
            <a:off x="119231" y="3358789"/>
            <a:ext cx="8991767" cy="5899511"/>
            <a:chOff x="0" y="0"/>
            <a:chExt cx="11989022" cy="7866015"/>
          </a:xfrm>
        </p:grpSpPr>
        <p:grpSp>
          <p:nvGrpSpPr>
            <p:cNvPr id="7" name="Group 7"/>
            <p:cNvGrpSpPr/>
            <p:nvPr/>
          </p:nvGrpSpPr>
          <p:grpSpPr>
            <a:xfrm rot="0">
              <a:off x="0" y="757196"/>
              <a:ext cx="11989022" cy="7108819"/>
              <a:chOff x="0" y="0"/>
              <a:chExt cx="17205959" cy="10202171"/>
            </a:xfrm>
          </p:grpSpPr>
          <p:sp>
            <p:nvSpPr>
              <p:cNvPr id="8" name="Freeform 8"/>
              <p:cNvSpPr/>
              <p:nvPr/>
            </p:nvSpPr>
            <p:spPr>
              <a:xfrm>
                <a:off x="31750" y="31750"/>
                <a:ext cx="17142459" cy="10138671"/>
              </a:xfrm>
              <a:custGeom>
                <a:avLst/>
                <a:gdLst/>
                <a:ahLst/>
                <a:cxnLst/>
                <a:rect l="l" t="t" r="r" b="b"/>
                <a:pathLst>
                  <a:path w="17142459" h="10138671">
                    <a:moveTo>
                      <a:pt x="17049748" y="10138671"/>
                    </a:moveTo>
                    <a:lnTo>
                      <a:pt x="92710" y="10138671"/>
                    </a:lnTo>
                    <a:cubicBezTo>
                      <a:pt x="41910" y="10138671"/>
                      <a:pt x="0" y="10096761"/>
                      <a:pt x="0" y="10045961"/>
                    </a:cubicBezTo>
                    <a:lnTo>
                      <a:pt x="0" y="92710"/>
                    </a:lnTo>
                    <a:cubicBezTo>
                      <a:pt x="0" y="41910"/>
                      <a:pt x="41910" y="0"/>
                      <a:pt x="92710" y="0"/>
                    </a:cubicBezTo>
                    <a:lnTo>
                      <a:pt x="17048479" y="0"/>
                    </a:lnTo>
                    <a:cubicBezTo>
                      <a:pt x="17099279" y="0"/>
                      <a:pt x="17141189" y="41910"/>
                      <a:pt x="17141189" y="92710"/>
                    </a:cubicBezTo>
                    <a:lnTo>
                      <a:pt x="17141189" y="10044691"/>
                    </a:lnTo>
                    <a:cubicBezTo>
                      <a:pt x="17142459" y="10096761"/>
                      <a:pt x="17100548" y="10138671"/>
                      <a:pt x="17049748" y="10138671"/>
                    </a:cubicBezTo>
                    <a:close/>
                  </a:path>
                </a:pathLst>
              </a:custGeom>
              <a:solidFill>
                <a:srgbClr val="FFFFFF"/>
              </a:solidFill>
            </p:spPr>
          </p:sp>
          <p:sp>
            <p:nvSpPr>
              <p:cNvPr id="9" name="Freeform 9"/>
              <p:cNvSpPr/>
              <p:nvPr/>
            </p:nvSpPr>
            <p:spPr>
              <a:xfrm>
                <a:off x="0" y="0"/>
                <a:ext cx="17205959" cy="10202171"/>
              </a:xfrm>
              <a:custGeom>
                <a:avLst/>
                <a:gdLst/>
                <a:ahLst/>
                <a:cxnLst/>
                <a:rect l="l" t="t" r="r" b="b"/>
                <a:pathLst>
                  <a:path w="17205959" h="10202171">
                    <a:moveTo>
                      <a:pt x="17081498" y="59690"/>
                    </a:moveTo>
                    <a:cubicBezTo>
                      <a:pt x="17117059" y="59690"/>
                      <a:pt x="17146270" y="88900"/>
                      <a:pt x="17146270" y="124460"/>
                    </a:cubicBezTo>
                    <a:lnTo>
                      <a:pt x="17146270" y="10077711"/>
                    </a:lnTo>
                    <a:cubicBezTo>
                      <a:pt x="17146270" y="10113271"/>
                      <a:pt x="17117059" y="10142481"/>
                      <a:pt x="17081498" y="10142481"/>
                    </a:cubicBezTo>
                    <a:lnTo>
                      <a:pt x="124460" y="10142481"/>
                    </a:lnTo>
                    <a:cubicBezTo>
                      <a:pt x="88900" y="10142481"/>
                      <a:pt x="59690" y="10113271"/>
                      <a:pt x="59690" y="10077711"/>
                    </a:cubicBezTo>
                    <a:lnTo>
                      <a:pt x="59690" y="124460"/>
                    </a:lnTo>
                    <a:cubicBezTo>
                      <a:pt x="59690" y="88900"/>
                      <a:pt x="88900" y="59690"/>
                      <a:pt x="124460" y="59690"/>
                    </a:cubicBezTo>
                    <a:lnTo>
                      <a:pt x="17081500" y="59690"/>
                    </a:lnTo>
                    <a:moveTo>
                      <a:pt x="17081500" y="0"/>
                    </a:moveTo>
                    <a:lnTo>
                      <a:pt x="124460" y="0"/>
                    </a:lnTo>
                    <a:cubicBezTo>
                      <a:pt x="55880" y="0"/>
                      <a:pt x="0" y="55880"/>
                      <a:pt x="0" y="124460"/>
                    </a:cubicBezTo>
                    <a:lnTo>
                      <a:pt x="0" y="10077711"/>
                    </a:lnTo>
                    <a:cubicBezTo>
                      <a:pt x="0" y="10146291"/>
                      <a:pt x="55880" y="10202171"/>
                      <a:pt x="124460" y="10202171"/>
                    </a:cubicBezTo>
                    <a:lnTo>
                      <a:pt x="17081500" y="10202171"/>
                    </a:lnTo>
                    <a:cubicBezTo>
                      <a:pt x="17150079" y="10202171"/>
                      <a:pt x="17205959" y="10146291"/>
                      <a:pt x="17205959" y="10077711"/>
                    </a:cubicBezTo>
                    <a:lnTo>
                      <a:pt x="17205959" y="124460"/>
                    </a:lnTo>
                    <a:cubicBezTo>
                      <a:pt x="17205959" y="55880"/>
                      <a:pt x="17150079" y="0"/>
                      <a:pt x="17081500" y="0"/>
                    </a:cubicBezTo>
                    <a:close/>
                  </a:path>
                </a:pathLst>
              </a:custGeom>
              <a:solidFill>
                <a:srgbClr val="191919"/>
              </a:solidFill>
            </p:spPr>
          </p:sp>
        </p:grpSp>
        <p:grpSp>
          <p:nvGrpSpPr>
            <p:cNvPr id="10" name="Group 10"/>
            <p:cNvGrpSpPr/>
            <p:nvPr/>
          </p:nvGrpSpPr>
          <p:grpSpPr>
            <a:xfrm rot="0">
              <a:off x="0" y="0"/>
              <a:ext cx="11989022" cy="1090852"/>
              <a:chOff x="0" y="0"/>
              <a:chExt cx="17205959" cy="1565529"/>
            </a:xfrm>
          </p:grpSpPr>
          <p:sp>
            <p:nvSpPr>
              <p:cNvPr id="11" name="Freeform 11"/>
              <p:cNvSpPr/>
              <p:nvPr/>
            </p:nvSpPr>
            <p:spPr>
              <a:xfrm>
                <a:off x="31750" y="31750"/>
                <a:ext cx="17142459" cy="1502029"/>
              </a:xfrm>
              <a:custGeom>
                <a:avLst/>
                <a:gdLst/>
                <a:ahLst/>
                <a:cxnLst/>
                <a:rect l="l" t="t" r="r" b="b"/>
                <a:pathLst>
                  <a:path w="17142459" h="1502029">
                    <a:moveTo>
                      <a:pt x="17049748" y="1502029"/>
                    </a:moveTo>
                    <a:lnTo>
                      <a:pt x="92710" y="1502029"/>
                    </a:lnTo>
                    <a:cubicBezTo>
                      <a:pt x="41910" y="1502029"/>
                      <a:pt x="0" y="1460119"/>
                      <a:pt x="0" y="1409319"/>
                    </a:cubicBezTo>
                    <a:lnTo>
                      <a:pt x="0" y="92710"/>
                    </a:lnTo>
                    <a:cubicBezTo>
                      <a:pt x="0" y="41910"/>
                      <a:pt x="41910" y="0"/>
                      <a:pt x="92710" y="0"/>
                    </a:cubicBezTo>
                    <a:lnTo>
                      <a:pt x="17048479" y="0"/>
                    </a:lnTo>
                    <a:cubicBezTo>
                      <a:pt x="17099279" y="0"/>
                      <a:pt x="17141189" y="41910"/>
                      <a:pt x="17141189" y="92710"/>
                    </a:cubicBezTo>
                    <a:lnTo>
                      <a:pt x="17141189" y="1408049"/>
                    </a:lnTo>
                    <a:cubicBezTo>
                      <a:pt x="17142459" y="1460119"/>
                      <a:pt x="17100548" y="1502029"/>
                      <a:pt x="17049748" y="1502029"/>
                    </a:cubicBezTo>
                    <a:close/>
                  </a:path>
                </a:pathLst>
              </a:custGeom>
              <a:solidFill>
                <a:srgbClr val="7B94ED"/>
              </a:solidFill>
            </p:spPr>
          </p:sp>
          <p:sp>
            <p:nvSpPr>
              <p:cNvPr id="12" name="Freeform 12"/>
              <p:cNvSpPr/>
              <p:nvPr/>
            </p:nvSpPr>
            <p:spPr>
              <a:xfrm>
                <a:off x="0" y="0"/>
                <a:ext cx="17205959" cy="1565529"/>
              </a:xfrm>
              <a:custGeom>
                <a:avLst/>
                <a:gdLst/>
                <a:ahLst/>
                <a:cxnLst/>
                <a:rect l="l" t="t" r="r" b="b"/>
                <a:pathLst>
                  <a:path w="17205959" h="1565529">
                    <a:moveTo>
                      <a:pt x="17081498" y="59690"/>
                    </a:moveTo>
                    <a:cubicBezTo>
                      <a:pt x="17117059" y="59690"/>
                      <a:pt x="17146270" y="88900"/>
                      <a:pt x="17146270" y="124460"/>
                    </a:cubicBezTo>
                    <a:lnTo>
                      <a:pt x="17146270" y="1441069"/>
                    </a:lnTo>
                    <a:cubicBezTo>
                      <a:pt x="17146270" y="1476629"/>
                      <a:pt x="17117059" y="1505839"/>
                      <a:pt x="17081498" y="1505839"/>
                    </a:cubicBezTo>
                    <a:lnTo>
                      <a:pt x="124460" y="1505839"/>
                    </a:lnTo>
                    <a:cubicBezTo>
                      <a:pt x="88900" y="1505839"/>
                      <a:pt x="59690" y="1476629"/>
                      <a:pt x="59690" y="1441069"/>
                    </a:cubicBezTo>
                    <a:lnTo>
                      <a:pt x="59690" y="124460"/>
                    </a:lnTo>
                    <a:cubicBezTo>
                      <a:pt x="59690" y="88900"/>
                      <a:pt x="88900" y="59690"/>
                      <a:pt x="124460" y="59690"/>
                    </a:cubicBezTo>
                    <a:lnTo>
                      <a:pt x="17081500" y="59690"/>
                    </a:lnTo>
                    <a:moveTo>
                      <a:pt x="17081500" y="0"/>
                    </a:moveTo>
                    <a:lnTo>
                      <a:pt x="124460" y="0"/>
                    </a:lnTo>
                    <a:cubicBezTo>
                      <a:pt x="55880" y="0"/>
                      <a:pt x="0" y="55880"/>
                      <a:pt x="0" y="124460"/>
                    </a:cubicBezTo>
                    <a:lnTo>
                      <a:pt x="0" y="1441069"/>
                    </a:lnTo>
                    <a:cubicBezTo>
                      <a:pt x="0" y="1509649"/>
                      <a:pt x="55880" y="1565529"/>
                      <a:pt x="124460" y="1565529"/>
                    </a:cubicBezTo>
                    <a:lnTo>
                      <a:pt x="17081500" y="1565529"/>
                    </a:lnTo>
                    <a:cubicBezTo>
                      <a:pt x="17150079" y="1565529"/>
                      <a:pt x="17205959" y="1509649"/>
                      <a:pt x="17205959" y="1441069"/>
                    </a:cubicBezTo>
                    <a:lnTo>
                      <a:pt x="17205959" y="124460"/>
                    </a:lnTo>
                    <a:cubicBezTo>
                      <a:pt x="17205959" y="55880"/>
                      <a:pt x="17150079" y="0"/>
                      <a:pt x="17081500" y="0"/>
                    </a:cubicBezTo>
                    <a:close/>
                  </a:path>
                </a:pathLst>
              </a:custGeom>
              <a:solidFill>
                <a:srgbClr val="191919"/>
              </a:solidFill>
            </p:spPr>
          </p:sp>
        </p:grpSp>
        <p:grpSp>
          <p:nvGrpSpPr>
            <p:cNvPr id="13" name="Group 13"/>
            <p:cNvGrpSpPr/>
            <p:nvPr/>
          </p:nvGrpSpPr>
          <p:grpSpPr>
            <a:xfrm rot="0">
              <a:off x="9039986" y="202508"/>
              <a:ext cx="685836" cy="6858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6" name="Group 16"/>
            <p:cNvGrpSpPr/>
            <p:nvPr/>
          </p:nvGrpSpPr>
          <p:grpSpPr>
            <a:xfrm rot="0">
              <a:off x="9969243" y="202508"/>
              <a:ext cx="685836" cy="6858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9" name="Group 19"/>
            <p:cNvGrpSpPr/>
            <p:nvPr/>
          </p:nvGrpSpPr>
          <p:grpSpPr>
            <a:xfrm rot="0">
              <a:off x="10898500" y="202508"/>
              <a:ext cx="685836" cy="68583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grpSp>
        <p:nvGrpSpPr>
          <p:cNvPr id="22" name="Group 22"/>
          <p:cNvGrpSpPr/>
          <p:nvPr/>
        </p:nvGrpSpPr>
        <p:grpSpPr>
          <a:xfrm rot="0">
            <a:off x="9253301" y="3390093"/>
            <a:ext cx="8944055" cy="5868207"/>
            <a:chOff x="0" y="0"/>
            <a:chExt cx="11925406" cy="7824276"/>
          </a:xfrm>
        </p:grpSpPr>
        <p:grpSp>
          <p:nvGrpSpPr>
            <p:cNvPr id="23" name="Group 23"/>
            <p:cNvGrpSpPr/>
            <p:nvPr/>
          </p:nvGrpSpPr>
          <p:grpSpPr>
            <a:xfrm rot="0">
              <a:off x="0" y="753178"/>
              <a:ext cx="11925406" cy="7071099"/>
              <a:chOff x="0" y="0"/>
              <a:chExt cx="17205959" cy="10202171"/>
            </a:xfrm>
          </p:grpSpPr>
          <p:sp>
            <p:nvSpPr>
              <p:cNvPr id="24" name="Freeform 24"/>
              <p:cNvSpPr/>
              <p:nvPr/>
            </p:nvSpPr>
            <p:spPr>
              <a:xfrm>
                <a:off x="31750" y="31750"/>
                <a:ext cx="17142459" cy="10138671"/>
              </a:xfrm>
              <a:custGeom>
                <a:avLst/>
                <a:gdLst/>
                <a:ahLst/>
                <a:cxnLst/>
                <a:rect l="l" t="t" r="r" b="b"/>
                <a:pathLst>
                  <a:path w="17142459" h="10138671">
                    <a:moveTo>
                      <a:pt x="17049748" y="10138671"/>
                    </a:moveTo>
                    <a:lnTo>
                      <a:pt x="92710" y="10138671"/>
                    </a:lnTo>
                    <a:cubicBezTo>
                      <a:pt x="41910" y="10138671"/>
                      <a:pt x="0" y="10096761"/>
                      <a:pt x="0" y="10045961"/>
                    </a:cubicBezTo>
                    <a:lnTo>
                      <a:pt x="0" y="92710"/>
                    </a:lnTo>
                    <a:cubicBezTo>
                      <a:pt x="0" y="41910"/>
                      <a:pt x="41910" y="0"/>
                      <a:pt x="92710" y="0"/>
                    </a:cubicBezTo>
                    <a:lnTo>
                      <a:pt x="17048479" y="0"/>
                    </a:lnTo>
                    <a:cubicBezTo>
                      <a:pt x="17099279" y="0"/>
                      <a:pt x="17141189" y="41910"/>
                      <a:pt x="17141189" y="92710"/>
                    </a:cubicBezTo>
                    <a:lnTo>
                      <a:pt x="17141189" y="10044691"/>
                    </a:lnTo>
                    <a:cubicBezTo>
                      <a:pt x="17142459" y="10096761"/>
                      <a:pt x="17100548" y="10138671"/>
                      <a:pt x="17049748" y="10138671"/>
                    </a:cubicBezTo>
                    <a:close/>
                  </a:path>
                </a:pathLst>
              </a:custGeom>
              <a:solidFill>
                <a:srgbClr val="FFFFFF"/>
              </a:solidFill>
            </p:spPr>
          </p:sp>
          <p:sp>
            <p:nvSpPr>
              <p:cNvPr id="25" name="Freeform 25"/>
              <p:cNvSpPr/>
              <p:nvPr/>
            </p:nvSpPr>
            <p:spPr>
              <a:xfrm>
                <a:off x="0" y="0"/>
                <a:ext cx="17205959" cy="10202171"/>
              </a:xfrm>
              <a:custGeom>
                <a:avLst/>
                <a:gdLst/>
                <a:ahLst/>
                <a:cxnLst/>
                <a:rect l="l" t="t" r="r" b="b"/>
                <a:pathLst>
                  <a:path w="17205959" h="10202171">
                    <a:moveTo>
                      <a:pt x="17081498" y="59690"/>
                    </a:moveTo>
                    <a:cubicBezTo>
                      <a:pt x="17117059" y="59690"/>
                      <a:pt x="17146270" y="88900"/>
                      <a:pt x="17146270" y="124460"/>
                    </a:cubicBezTo>
                    <a:lnTo>
                      <a:pt x="17146270" y="10077711"/>
                    </a:lnTo>
                    <a:cubicBezTo>
                      <a:pt x="17146270" y="10113271"/>
                      <a:pt x="17117059" y="10142481"/>
                      <a:pt x="17081498" y="10142481"/>
                    </a:cubicBezTo>
                    <a:lnTo>
                      <a:pt x="124460" y="10142481"/>
                    </a:lnTo>
                    <a:cubicBezTo>
                      <a:pt x="88900" y="10142481"/>
                      <a:pt x="59690" y="10113271"/>
                      <a:pt x="59690" y="10077711"/>
                    </a:cubicBezTo>
                    <a:lnTo>
                      <a:pt x="59690" y="124460"/>
                    </a:lnTo>
                    <a:cubicBezTo>
                      <a:pt x="59690" y="88900"/>
                      <a:pt x="88900" y="59690"/>
                      <a:pt x="124460" y="59690"/>
                    </a:cubicBezTo>
                    <a:lnTo>
                      <a:pt x="17081500" y="59690"/>
                    </a:lnTo>
                    <a:moveTo>
                      <a:pt x="17081500" y="0"/>
                    </a:moveTo>
                    <a:lnTo>
                      <a:pt x="124460" y="0"/>
                    </a:lnTo>
                    <a:cubicBezTo>
                      <a:pt x="55880" y="0"/>
                      <a:pt x="0" y="55880"/>
                      <a:pt x="0" y="124460"/>
                    </a:cubicBezTo>
                    <a:lnTo>
                      <a:pt x="0" y="10077711"/>
                    </a:lnTo>
                    <a:cubicBezTo>
                      <a:pt x="0" y="10146291"/>
                      <a:pt x="55880" y="10202171"/>
                      <a:pt x="124460" y="10202171"/>
                    </a:cubicBezTo>
                    <a:lnTo>
                      <a:pt x="17081500" y="10202171"/>
                    </a:lnTo>
                    <a:cubicBezTo>
                      <a:pt x="17150079" y="10202171"/>
                      <a:pt x="17205959" y="10146291"/>
                      <a:pt x="17205959" y="10077711"/>
                    </a:cubicBezTo>
                    <a:lnTo>
                      <a:pt x="17205959" y="124460"/>
                    </a:lnTo>
                    <a:cubicBezTo>
                      <a:pt x="17205959" y="55880"/>
                      <a:pt x="17150079" y="0"/>
                      <a:pt x="17081500" y="0"/>
                    </a:cubicBezTo>
                    <a:close/>
                  </a:path>
                </a:pathLst>
              </a:custGeom>
              <a:solidFill>
                <a:srgbClr val="191919"/>
              </a:solidFill>
            </p:spPr>
          </p:sp>
        </p:grpSp>
        <p:grpSp>
          <p:nvGrpSpPr>
            <p:cNvPr id="26" name="Group 26"/>
            <p:cNvGrpSpPr/>
            <p:nvPr/>
          </p:nvGrpSpPr>
          <p:grpSpPr>
            <a:xfrm rot="0">
              <a:off x="0" y="0"/>
              <a:ext cx="11925406" cy="1085064"/>
              <a:chOff x="0" y="0"/>
              <a:chExt cx="17205959" cy="1565529"/>
            </a:xfrm>
          </p:grpSpPr>
          <p:sp>
            <p:nvSpPr>
              <p:cNvPr id="27" name="Freeform 27"/>
              <p:cNvSpPr/>
              <p:nvPr/>
            </p:nvSpPr>
            <p:spPr>
              <a:xfrm>
                <a:off x="31750" y="31750"/>
                <a:ext cx="17142459" cy="1502029"/>
              </a:xfrm>
              <a:custGeom>
                <a:avLst/>
                <a:gdLst/>
                <a:ahLst/>
                <a:cxnLst/>
                <a:rect l="l" t="t" r="r" b="b"/>
                <a:pathLst>
                  <a:path w="17142459" h="1502029">
                    <a:moveTo>
                      <a:pt x="17049748" y="1502029"/>
                    </a:moveTo>
                    <a:lnTo>
                      <a:pt x="92710" y="1502029"/>
                    </a:lnTo>
                    <a:cubicBezTo>
                      <a:pt x="41910" y="1502029"/>
                      <a:pt x="0" y="1460119"/>
                      <a:pt x="0" y="1409319"/>
                    </a:cubicBezTo>
                    <a:lnTo>
                      <a:pt x="0" y="92710"/>
                    </a:lnTo>
                    <a:cubicBezTo>
                      <a:pt x="0" y="41910"/>
                      <a:pt x="41910" y="0"/>
                      <a:pt x="92710" y="0"/>
                    </a:cubicBezTo>
                    <a:lnTo>
                      <a:pt x="17048479" y="0"/>
                    </a:lnTo>
                    <a:cubicBezTo>
                      <a:pt x="17099279" y="0"/>
                      <a:pt x="17141189" y="41910"/>
                      <a:pt x="17141189" y="92710"/>
                    </a:cubicBezTo>
                    <a:lnTo>
                      <a:pt x="17141189" y="1408049"/>
                    </a:lnTo>
                    <a:cubicBezTo>
                      <a:pt x="17142459" y="1460119"/>
                      <a:pt x="17100548" y="1502029"/>
                      <a:pt x="17049748" y="1502029"/>
                    </a:cubicBezTo>
                    <a:close/>
                  </a:path>
                </a:pathLst>
              </a:custGeom>
              <a:solidFill>
                <a:srgbClr val="7B94ED"/>
              </a:solidFill>
            </p:spPr>
          </p:sp>
          <p:sp>
            <p:nvSpPr>
              <p:cNvPr id="28" name="Freeform 28"/>
              <p:cNvSpPr/>
              <p:nvPr/>
            </p:nvSpPr>
            <p:spPr>
              <a:xfrm>
                <a:off x="0" y="0"/>
                <a:ext cx="17205959" cy="1565529"/>
              </a:xfrm>
              <a:custGeom>
                <a:avLst/>
                <a:gdLst/>
                <a:ahLst/>
                <a:cxnLst/>
                <a:rect l="l" t="t" r="r" b="b"/>
                <a:pathLst>
                  <a:path w="17205959" h="1565529">
                    <a:moveTo>
                      <a:pt x="17081498" y="59690"/>
                    </a:moveTo>
                    <a:cubicBezTo>
                      <a:pt x="17117059" y="59690"/>
                      <a:pt x="17146270" y="88900"/>
                      <a:pt x="17146270" y="124460"/>
                    </a:cubicBezTo>
                    <a:lnTo>
                      <a:pt x="17146270" y="1441069"/>
                    </a:lnTo>
                    <a:cubicBezTo>
                      <a:pt x="17146270" y="1476629"/>
                      <a:pt x="17117059" y="1505839"/>
                      <a:pt x="17081498" y="1505839"/>
                    </a:cubicBezTo>
                    <a:lnTo>
                      <a:pt x="124460" y="1505839"/>
                    </a:lnTo>
                    <a:cubicBezTo>
                      <a:pt x="88900" y="1505839"/>
                      <a:pt x="59690" y="1476629"/>
                      <a:pt x="59690" y="1441069"/>
                    </a:cubicBezTo>
                    <a:lnTo>
                      <a:pt x="59690" y="124460"/>
                    </a:lnTo>
                    <a:cubicBezTo>
                      <a:pt x="59690" y="88900"/>
                      <a:pt x="88900" y="59690"/>
                      <a:pt x="124460" y="59690"/>
                    </a:cubicBezTo>
                    <a:lnTo>
                      <a:pt x="17081500" y="59690"/>
                    </a:lnTo>
                    <a:moveTo>
                      <a:pt x="17081500" y="0"/>
                    </a:moveTo>
                    <a:lnTo>
                      <a:pt x="124460" y="0"/>
                    </a:lnTo>
                    <a:cubicBezTo>
                      <a:pt x="55880" y="0"/>
                      <a:pt x="0" y="55880"/>
                      <a:pt x="0" y="124460"/>
                    </a:cubicBezTo>
                    <a:lnTo>
                      <a:pt x="0" y="1441069"/>
                    </a:lnTo>
                    <a:cubicBezTo>
                      <a:pt x="0" y="1509649"/>
                      <a:pt x="55880" y="1565529"/>
                      <a:pt x="124460" y="1565529"/>
                    </a:cubicBezTo>
                    <a:lnTo>
                      <a:pt x="17081500" y="1565529"/>
                    </a:lnTo>
                    <a:cubicBezTo>
                      <a:pt x="17150079" y="1565529"/>
                      <a:pt x="17205959" y="1509649"/>
                      <a:pt x="17205959" y="1441069"/>
                    </a:cubicBezTo>
                    <a:lnTo>
                      <a:pt x="17205959" y="124460"/>
                    </a:lnTo>
                    <a:cubicBezTo>
                      <a:pt x="17205959" y="55880"/>
                      <a:pt x="17150079" y="0"/>
                      <a:pt x="17081500" y="0"/>
                    </a:cubicBezTo>
                    <a:close/>
                  </a:path>
                </a:pathLst>
              </a:custGeom>
              <a:solidFill>
                <a:srgbClr val="191919"/>
              </a:solidFill>
            </p:spPr>
          </p:sp>
        </p:grpSp>
        <p:grpSp>
          <p:nvGrpSpPr>
            <p:cNvPr id="29" name="Group 29"/>
            <p:cNvGrpSpPr/>
            <p:nvPr/>
          </p:nvGrpSpPr>
          <p:grpSpPr>
            <a:xfrm rot="0">
              <a:off x="8992018" y="201434"/>
              <a:ext cx="682197" cy="68219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32" name="Group 32"/>
            <p:cNvGrpSpPr/>
            <p:nvPr/>
          </p:nvGrpSpPr>
          <p:grpSpPr>
            <a:xfrm rot="0">
              <a:off x="9916344" y="201434"/>
              <a:ext cx="682197" cy="68219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35" name="Group 35"/>
            <p:cNvGrpSpPr/>
            <p:nvPr/>
          </p:nvGrpSpPr>
          <p:grpSpPr>
            <a:xfrm rot="0">
              <a:off x="10840670" y="201434"/>
              <a:ext cx="682197" cy="68219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sp>
        <p:nvSpPr>
          <p:cNvPr id="38" name="Freeform 38"/>
          <p:cNvSpPr/>
          <p:nvPr/>
        </p:nvSpPr>
        <p:spPr>
          <a:xfrm>
            <a:off x="14931121" y="-1060207"/>
            <a:ext cx="3558131" cy="3584198"/>
          </a:xfrm>
          <a:custGeom>
            <a:avLst/>
            <a:gdLst/>
            <a:ahLst/>
            <a:cxnLst/>
            <a:rect l="l" t="t" r="r" b="b"/>
            <a:pathLst>
              <a:path w="3558131" h="3584198">
                <a:moveTo>
                  <a:pt x="0" y="0"/>
                </a:moveTo>
                <a:lnTo>
                  <a:pt x="3558131" y="0"/>
                </a:lnTo>
                <a:lnTo>
                  <a:pt x="3558131" y="3584198"/>
                </a:lnTo>
                <a:lnTo>
                  <a:pt x="0" y="3584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TextBox 39"/>
          <p:cNvSpPr txBox="1"/>
          <p:nvPr/>
        </p:nvSpPr>
        <p:spPr>
          <a:xfrm>
            <a:off x="3468423" y="1065267"/>
            <a:ext cx="11731352" cy="2714626"/>
          </a:xfrm>
          <a:prstGeom prst="rect">
            <a:avLst/>
          </a:prstGeom>
        </p:spPr>
        <p:txBody>
          <a:bodyPr lIns="0" tIns="0" rIns="0" bIns="0" rtlCol="0" anchor="t">
            <a:spAutoFit/>
          </a:bodyPr>
          <a:lstStyle/>
          <a:p>
            <a:pPr algn="ctr">
              <a:lnSpc>
                <a:spcPts val="20400"/>
              </a:lnSpc>
            </a:pPr>
            <a:r>
              <a:rPr lang="en-US" sz="20000">
                <a:solidFill>
                  <a:srgbClr val="FF7C7C"/>
                </a:solidFill>
                <a:latin typeface="Extenda 40 Hecto" panose="020B0003020200000002"/>
              </a:rPr>
              <a:t>PENUTUP</a:t>
            </a:r>
            <a:endParaRPr lang="en-US" sz="20000">
              <a:solidFill>
                <a:srgbClr val="FF7C7C"/>
              </a:solidFill>
              <a:latin typeface="Extenda 40 Hecto" panose="020B0003020200000002"/>
            </a:endParaRPr>
          </a:p>
        </p:txBody>
      </p:sp>
      <p:sp>
        <p:nvSpPr>
          <p:cNvPr id="40" name="TextBox 40"/>
          <p:cNvSpPr txBox="1"/>
          <p:nvPr/>
        </p:nvSpPr>
        <p:spPr>
          <a:xfrm>
            <a:off x="436483" y="3313802"/>
            <a:ext cx="6580507" cy="751206"/>
          </a:xfrm>
          <a:prstGeom prst="rect">
            <a:avLst/>
          </a:prstGeom>
        </p:spPr>
        <p:txBody>
          <a:bodyPr lIns="0" tIns="0" rIns="0" bIns="0" rtlCol="0" anchor="t">
            <a:spAutoFit/>
          </a:bodyPr>
          <a:lstStyle/>
          <a:p>
            <a:pPr>
              <a:lnSpc>
                <a:spcPts val="5320"/>
              </a:lnSpc>
            </a:pPr>
            <a:r>
              <a:rPr lang="en-US" sz="3800">
                <a:solidFill>
                  <a:srgbClr val="000000"/>
                </a:solidFill>
                <a:latin typeface="Agrandir Wide Bold" panose="00000805000000000000"/>
              </a:rPr>
              <a:t>Kesimpulan</a:t>
            </a:r>
            <a:endParaRPr lang="en-US" sz="3800">
              <a:solidFill>
                <a:srgbClr val="000000"/>
              </a:solidFill>
              <a:latin typeface="Agrandir Wide Bold" panose="00000805000000000000"/>
            </a:endParaRPr>
          </a:p>
        </p:txBody>
      </p:sp>
      <p:sp>
        <p:nvSpPr>
          <p:cNvPr id="41" name="TextBox 41"/>
          <p:cNvSpPr txBox="1"/>
          <p:nvPr/>
        </p:nvSpPr>
        <p:spPr>
          <a:xfrm>
            <a:off x="245634" y="4025211"/>
            <a:ext cx="8711361" cy="5086985"/>
          </a:xfrm>
          <a:prstGeom prst="rect">
            <a:avLst/>
          </a:prstGeom>
        </p:spPr>
        <p:txBody>
          <a:bodyPr lIns="0" tIns="0" rIns="0" bIns="0" rtlCol="0" anchor="t">
            <a:spAutoFit/>
          </a:bodyPr>
          <a:lstStyle/>
          <a:p>
            <a:pPr algn="just">
              <a:lnSpc>
                <a:spcPts val="3640"/>
              </a:lnSpc>
            </a:pPr>
            <a:r>
              <a:rPr lang="en-US" sz="2600">
                <a:solidFill>
                  <a:srgbClr val="000000"/>
                </a:solidFill>
                <a:latin typeface="Agrandir Wide" panose="00000505000000000000"/>
              </a:rPr>
              <a:t>Aplikasi resep makanan adalah alat yang ampuh untuk membantu orang menemukan hidangan baru untuk dicoba, menghemat waktu dan uang, dan meningkatkan keterampilan memasak mereka. Aplikasi ini menawarkan berbagai macam resep,  semuanya mudah diikuti dengan instruksi langkah demi langkah. Banyak aplikasi juga menyertakan fitur tambahan, seperti tutorial memasak, yang membuat proses memasak menjadi lebih mudah dan menyenangkan.</a:t>
            </a:r>
            <a:endParaRPr lang="en-US" sz="2600">
              <a:solidFill>
                <a:srgbClr val="000000"/>
              </a:solidFill>
              <a:latin typeface="Agrandir Wide" panose="00000505000000000000"/>
            </a:endParaRPr>
          </a:p>
        </p:txBody>
      </p:sp>
      <p:sp>
        <p:nvSpPr>
          <p:cNvPr id="42" name="TextBox 42"/>
          <p:cNvSpPr txBox="1"/>
          <p:nvPr/>
        </p:nvSpPr>
        <p:spPr>
          <a:xfrm>
            <a:off x="9516292" y="3313802"/>
            <a:ext cx="6580507" cy="751206"/>
          </a:xfrm>
          <a:prstGeom prst="rect">
            <a:avLst/>
          </a:prstGeom>
        </p:spPr>
        <p:txBody>
          <a:bodyPr lIns="0" tIns="0" rIns="0" bIns="0" rtlCol="0" anchor="t">
            <a:spAutoFit/>
          </a:bodyPr>
          <a:lstStyle/>
          <a:p>
            <a:pPr>
              <a:lnSpc>
                <a:spcPts val="5320"/>
              </a:lnSpc>
            </a:pPr>
            <a:r>
              <a:rPr lang="en-US" sz="3800">
                <a:solidFill>
                  <a:srgbClr val="000000"/>
                </a:solidFill>
                <a:latin typeface="Agrandir Wide Bold" panose="00000805000000000000"/>
              </a:rPr>
              <a:t>Saran</a:t>
            </a:r>
            <a:endParaRPr lang="en-US" sz="3800">
              <a:solidFill>
                <a:srgbClr val="000000"/>
              </a:solidFill>
              <a:latin typeface="Agrandir Wide Bold" panose="00000805000000000000"/>
            </a:endParaRPr>
          </a:p>
        </p:txBody>
      </p:sp>
      <p:sp>
        <p:nvSpPr>
          <p:cNvPr id="43" name="TextBox 43"/>
          <p:cNvSpPr txBox="1"/>
          <p:nvPr/>
        </p:nvSpPr>
        <p:spPr>
          <a:xfrm>
            <a:off x="9516292" y="4331413"/>
            <a:ext cx="8159754" cy="2890521"/>
          </a:xfrm>
          <a:prstGeom prst="rect">
            <a:avLst/>
          </a:prstGeom>
        </p:spPr>
        <p:txBody>
          <a:bodyPr lIns="0" tIns="0" rIns="0" bIns="0" rtlCol="0" anchor="t">
            <a:spAutoFit/>
          </a:bodyPr>
          <a:lstStyle/>
          <a:p>
            <a:pPr>
              <a:lnSpc>
                <a:spcPts val="4480"/>
              </a:lnSpc>
            </a:pPr>
            <a:r>
              <a:rPr lang="en-US" sz="3200">
                <a:solidFill>
                  <a:srgbClr val="000000"/>
                </a:solidFill>
                <a:latin typeface="Agrandir Wide" panose="00000505000000000000"/>
              </a:rPr>
              <a:t> Dengan adanya aplikasi resep makanan ini dapat membantu memudahkan pengguna mendapatkan informasi resep makanan lebih mudah.</a:t>
            </a:r>
            <a:endParaRPr lang="en-US" sz="3200">
              <a:solidFill>
                <a:srgbClr val="000000"/>
              </a:solidFill>
              <a:latin typeface="Agrandir Wide" panose="000005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grpSp>
        <p:nvGrpSpPr>
          <p:cNvPr id="4" name="Group 4"/>
          <p:cNvGrpSpPr/>
          <p:nvPr/>
        </p:nvGrpSpPr>
        <p:grpSpPr>
          <a:xfrm rot="0">
            <a:off x="8362312" y="53136"/>
            <a:ext cx="9925688" cy="1366111"/>
            <a:chOff x="0" y="0"/>
            <a:chExt cx="2614173" cy="359799"/>
          </a:xfrm>
        </p:grpSpPr>
        <p:sp>
          <p:nvSpPr>
            <p:cNvPr id="5" name="Freeform 5"/>
            <p:cNvSpPr/>
            <p:nvPr/>
          </p:nvSpPr>
          <p:spPr>
            <a:xfrm>
              <a:off x="0" y="0"/>
              <a:ext cx="2614173" cy="359799"/>
            </a:xfrm>
            <a:custGeom>
              <a:avLst/>
              <a:gdLst/>
              <a:ahLst/>
              <a:cxnLst/>
              <a:rect l="l" t="t" r="r" b="b"/>
              <a:pathLst>
                <a:path w="2614173" h="359799">
                  <a:moveTo>
                    <a:pt x="39779" y="0"/>
                  </a:moveTo>
                  <a:lnTo>
                    <a:pt x="2574394" y="0"/>
                  </a:lnTo>
                  <a:cubicBezTo>
                    <a:pt x="2584944" y="0"/>
                    <a:pt x="2595062" y="4191"/>
                    <a:pt x="2602522" y="11651"/>
                  </a:cubicBezTo>
                  <a:cubicBezTo>
                    <a:pt x="2609982" y="19111"/>
                    <a:pt x="2614173" y="29229"/>
                    <a:pt x="2614173" y="39779"/>
                  </a:cubicBezTo>
                  <a:lnTo>
                    <a:pt x="2614173" y="320019"/>
                  </a:lnTo>
                  <a:cubicBezTo>
                    <a:pt x="2614173" y="341989"/>
                    <a:pt x="2596363" y="359799"/>
                    <a:pt x="2574394" y="359799"/>
                  </a:cubicBezTo>
                  <a:lnTo>
                    <a:pt x="39779" y="359799"/>
                  </a:lnTo>
                  <a:cubicBezTo>
                    <a:pt x="29229" y="359799"/>
                    <a:pt x="19111" y="355608"/>
                    <a:pt x="11651" y="348148"/>
                  </a:cubicBezTo>
                  <a:cubicBezTo>
                    <a:pt x="4191" y="340688"/>
                    <a:pt x="0" y="330570"/>
                    <a:pt x="0" y="320019"/>
                  </a:cubicBezTo>
                  <a:lnTo>
                    <a:pt x="0" y="39779"/>
                  </a:lnTo>
                  <a:cubicBezTo>
                    <a:pt x="0" y="17810"/>
                    <a:pt x="17810" y="0"/>
                    <a:pt x="39779" y="0"/>
                  </a:cubicBezTo>
                  <a:close/>
                </a:path>
              </a:pathLst>
            </a:custGeom>
            <a:solidFill>
              <a:srgbClr val="D3DE6B"/>
            </a:solidFill>
            <a:ln w="38100" cap="rnd">
              <a:solidFill>
                <a:srgbClr val="000000"/>
              </a:solidFill>
              <a:prstDash val="solid"/>
              <a:round/>
            </a:ln>
          </p:spPr>
        </p:sp>
        <p:sp>
          <p:nvSpPr>
            <p:cNvPr id="6" name="TextBox 6"/>
            <p:cNvSpPr txBox="1"/>
            <p:nvPr/>
          </p:nvSpPr>
          <p:spPr>
            <a:xfrm>
              <a:off x="0" y="-38100"/>
              <a:ext cx="2614173" cy="397899"/>
            </a:xfrm>
            <a:prstGeom prst="rect">
              <a:avLst/>
            </a:prstGeom>
          </p:spPr>
          <p:txBody>
            <a:bodyPr lIns="50800" tIns="50800" rIns="50800" bIns="50800" rtlCol="0" anchor="ctr"/>
            <a:lstStyle/>
            <a:p>
              <a:pPr algn="ctr">
                <a:lnSpc>
                  <a:spcPts val="2660"/>
                </a:lnSpc>
              </a:pPr>
            </a:p>
          </p:txBody>
        </p:sp>
      </p:grpSp>
      <p:grpSp>
        <p:nvGrpSpPr>
          <p:cNvPr id="7" name="Group 7"/>
          <p:cNvGrpSpPr/>
          <p:nvPr/>
        </p:nvGrpSpPr>
        <p:grpSpPr>
          <a:xfrm rot="0">
            <a:off x="8362312" y="1704998"/>
            <a:ext cx="9925688" cy="1366111"/>
            <a:chOff x="0" y="0"/>
            <a:chExt cx="2614173" cy="359799"/>
          </a:xfrm>
        </p:grpSpPr>
        <p:sp>
          <p:nvSpPr>
            <p:cNvPr id="8" name="Freeform 8"/>
            <p:cNvSpPr/>
            <p:nvPr/>
          </p:nvSpPr>
          <p:spPr>
            <a:xfrm>
              <a:off x="0" y="0"/>
              <a:ext cx="2614173" cy="359799"/>
            </a:xfrm>
            <a:custGeom>
              <a:avLst/>
              <a:gdLst/>
              <a:ahLst/>
              <a:cxnLst/>
              <a:rect l="l" t="t" r="r" b="b"/>
              <a:pathLst>
                <a:path w="2614173" h="359799">
                  <a:moveTo>
                    <a:pt x="39779" y="0"/>
                  </a:moveTo>
                  <a:lnTo>
                    <a:pt x="2574394" y="0"/>
                  </a:lnTo>
                  <a:cubicBezTo>
                    <a:pt x="2584944" y="0"/>
                    <a:pt x="2595062" y="4191"/>
                    <a:pt x="2602522" y="11651"/>
                  </a:cubicBezTo>
                  <a:cubicBezTo>
                    <a:pt x="2609982" y="19111"/>
                    <a:pt x="2614173" y="29229"/>
                    <a:pt x="2614173" y="39779"/>
                  </a:cubicBezTo>
                  <a:lnTo>
                    <a:pt x="2614173" y="320019"/>
                  </a:lnTo>
                  <a:cubicBezTo>
                    <a:pt x="2614173" y="341989"/>
                    <a:pt x="2596363" y="359799"/>
                    <a:pt x="2574394" y="359799"/>
                  </a:cubicBezTo>
                  <a:lnTo>
                    <a:pt x="39779" y="359799"/>
                  </a:lnTo>
                  <a:cubicBezTo>
                    <a:pt x="29229" y="359799"/>
                    <a:pt x="19111" y="355608"/>
                    <a:pt x="11651" y="348148"/>
                  </a:cubicBezTo>
                  <a:cubicBezTo>
                    <a:pt x="4191" y="340688"/>
                    <a:pt x="0" y="330570"/>
                    <a:pt x="0" y="320019"/>
                  </a:cubicBezTo>
                  <a:lnTo>
                    <a:pt x="0" y="39779"/>
                  </a:lnTo>
                  <a:cubicBezTo>
                    <a:pt x="0" y="17810"/>
                    <a:pt x="17810" y="0"/>
                    <a:pt x="39779" y="0"/>
                  </a:cubicBezTo>
                  <a:close/>
                </a:path>
              </a:pathLst>
            </a:custGeom>
            <a:solidFill>
              <a:srgbClr val="C4A2D7"/>
            </a:solidFill>
            <a:ln w="38100" cap="rnd">
              <a:solidFill>
                <a:srgbClr val="000000"/>
              </a:solidFill>
              <a:prstDash val="solid"/>
              <a:round/>
            </a:ln>
          </p:spPr>
        </p:sp>
        <p:sp>
          <p:nvSpPr>
            <p:cNvPr id="9" name="TextBox 9"/>
            <p:cNvSpPr txBox="1"/>
            <p:nvPr/>
          </p:nvSpPr>
          <p:spPr>
            <a:xfrm>
              <a:off x="0" y="-38100"/>
              <a:ext cx="2614173" cy="397899"/>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rot="0">
            <a:off x="8362312" y="3374209"/>
            <a:ext cx="9925688" cy="1664547"/>
            <a:chOff x="0" y="0"/>
            <a:chExt cx="2614173" cy="438399"/>
          </a:xfrm>
        </p:grpSpPr>
        <p:sp>
          <p:nvSpPr>
            <p:cNvPr id="11" name="Freeform 11"/>
            <p:cNvSpPr/>
            <p:nvPr/>
          </p:nvSpPr>
          <p:spPr>
            <a:xfrm>
              <a:off x="0" y="0"/>
              <a:ext cx="2614173" cy="438399"/>
            </a:xfrm>
            <a:custGeom>
              <a:avLst/>
              <a:gdLst/>
              <a:ahLst/>
              <a:cxnLst/>
              <a:rect l="l" t="t" r="r" b="b"/>
              <a:pathLst>
                <a:path w="2614173" h="438399">
                  <a:moveTo>
                    <a:pt x="39779" y="0"/>
                  </a:moveTo>
                  <a:lnTo>
                    <a:pt x="2574394" y="0"/>
                  </a:lnTo>
                  <a:cubicBezTo>
                    <a:pt x="2584944" y="0"/>
                    <a:pt x="2595062" y="4191"/>
                    <a:pt x="2602522" y="11651"/>
                  </a:cubicBezTo>
                  <a:cubicBezTo>
                    <a:pt x="2609982" y="19111"/>
                    <a:pt x="2614173" y="29229"/>
                    <a:pt x="2614173" y="39779"/>
                  </a:cubicBezTo>
                  <a:lnTo>
                    <a:pt x="2614173" y="398620"/>
                  </a:lnTo>
                  <a:cubicBezTo>
                    <a:pt x="2614173" y="420589"/>
                    <a:pt x="2596363" y="438399"/>
                    <a:pt x="2574394" y="438399"/>
                  </a:cubicBezTo>
                  <a:lnTo>
                    <a:pt x="39779" y="438399"/>
                  </a:lnTo>
                  <a:cubicBezTo>
                    <a:pt x="17810" y="438399"/>
                    <a:pt x="0" y="420589"/>
                    <a:pt x="0" y="398620"/>
                  </a:cubicBezTo>
                  <a:lnTo>
                    <a:pt x="0" y="39779"/>
                  </a:lnTo>
                  <a:cubicBezTo>
                    <a:pt x="0" y="17810"/>
                    <a:pt x="17810" y="0"/>
                    <a:pt x="39779" y="0"/>
                  </a:cubicBezTo>
                  <a:close/>
                </a:path>
              </a:pathLst>
            </a:custGeom>
            <a:solidFill>
              <a:srgbClr val="D3DE6B"/>
            </a:solidFill>
            <a:ln w="38100" cap="rnd">
              <a:solidFill>
                <a:srgbClr val="000000"/>
              </a:solidFill>
              <a:prstDash val="solid"/>
              <a:round/>
            </a:ln>
          </p:spPr>
        </p:sp>
        <p:sp>
          <p:nvSpPr>
            <p:cNvPr id="12" name="TextBox 12"/>
            <p:cNvSpPr txBox="1"/>
            <p:nvPr/>
          </p:nvSpPr>
          <p:spPr>
            <a:xfrm>
              <a:off x="0" y="-38100"/>
              <a:ext cx="2614173" cy="476499"/>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rot="0">
            <a:off x="8362312" y="5321174"/>
            <a:ext cx="9925688" cy="1922716"/>
            <a:chOff x="0" y="0"/>
            <a:chExt cx="2614173" cy="506394"/>
          </a:xfrm>
        </p:grpSpPr>
        <p:sp>
          <p:nvSpPr>
            <p:cNvPr id="14" name="Freeform 14"/>
            <p:cNvSpPr/>
            <p:nvPr/>
          </p:nvSpPr>
          <p:spPr>
            <a:xfrm>
              <a:off x="0" y="0"/>
              <a:ext cx="2614173" cy="506394"/>
            </a:xfrm>
            <a:custGeom>
              <a:avLst/>
              <a:gdLst/>
              <a:ahLst/>
              <a:cxnLst/>
              <a:rect l="l" t="t" r="r" b="b"/>
              <a:pathLst>
                <a:path w="2614173" h="506394">
                  <a:moveTo>
                    <a:pt x="39779" y="0"/>
                  </a:moveTo>
                  <a:lnTo>
                    <a:pt x="2574394" y="0"/>
                  </a:lnTo>
                  <a:cubicBezTo>
                    <a:pt x="2584944" y="0"/>
                    <a:pt x="2595062" y="4191"/>
                    <a:pt x="2602522" y="11651"/>
                  </a:cubicBezTo>
                  <a:cubicBezTo>
                    <a:pt x="2609982" y="19111"/>
                    <a:pt x="2614173" y="29229"/>
                    <a:pt x="2614173" y="39779"/>
                  </a:cubicBezTo>
                  <a:lnTo>
                    <a:pt x="2614173" y="466615"/>
                  </a:lnTo>
                  <a:cubicBezTo>
                    <a:pt x="2614173" y="488585"/>
                    <a:pt x="2596363" y="506394"/>
                    <a:pt x="2574394" y="506394"/>
                  </a:cubicBezTo>
                  <a:lnTo>
                    <a:pt x="39779" y="506394"/>
                  </a:lnTo>
                  <a:cubicBezTo>
                    <a:pt x="17810" y="506394"/>
                    <a:pt x="0" y="488585"/>
                    <a:pt x="0" y="466615"/>
                  </a:cubicBezTo>
                  <a:lnTo>
                    <a:pt x="0" y="39779"/>
                  </a:lnTo>
                  <a:cubicBezTo>
                    <a:pt x="0" y="17810"/>
                    <a:pt x="17810" y="0"/>
                    <a:pt x="39779" y="0"/>
                  </a:cubicBezTo>
                  <a:close/>
                </a:path>
              </a:pathLst>
            </a:custGeom>
            <a:solidFill>
              <a:srgbClr val="C4A2D7"/>
            </a:solidFill>
            <a:ln w="38100" cap="rnd">
              <a:solidFill>
                <a:srgbClr val="000000"/>
              </a:solidFill>
              <a:prstDash val="solid"/>
              <a:round/>
            </a:ln>
          </p:spPr>
        </p:sp>
        <p:sp>
          <p:nvSpPr>
            <p:cNvPr id="15" name="TextBox 15"/>
            <p:cNvSpPr txBox="1"/>
            <p:nvPr/>
          </p:nvSpPr>
          <p:spPr>
            <a:xfrm>
              <a:off x="0" y="-38100"/>
              <a:ext cx="2614173" cy="544494"/>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8362312" y="7542099"/>
            <a:ext cx="9925688" cy="2438183"/>
            <a:chOff x="0" y="0"/>
            <a:chExt cx="2614173" cy="642155"/>
          </a:xfrm>
        </p:grpSpPr>
        <p:sp>
          <p:nvSpPr>
            <p:cNvPr id="17" name="Freeform 17"/>
            <p:cNvSpPr/>
            <p:nvPr/>
          </p:nvSpPr>
          <p:spPr>
            <a:xfrm>
              <a:off x="0" y="0"/>
              <a:ext cx="2614173" cy="642155"/>
            </a:xfrm>
            <a:custGeom>
              <a:avLst/>
              <a:gdLst/>
              <a:ahLst/>
              <a:cxnLst/>
              <a:rect l="l" t="t" r="r" b="b"/>
              <a:pathLst>
                <a:path w="2614173" h="642155">
                  <a:moveTo>
                    <a:pt x="39779" y="0"/>
                  </a:moveTo>
                  <a:lnTo>
                    <a:pt x="2574394" y="0"/>
                  </a:lnTo>
                  <a:cubicBezTo>
                    <a:pt x="2584944" y="0"/>
                    <a:pt x="2595062" y="4191"/>
                    <a:pt x="2602522" y="11651"/>
                  </a:cubicBezTo>
                  <a:cubicBezTo>
                    <a:pt x="2609982" y="19111"/>
                    <a:pt x="2614173" y="29229"/>
                    <a:pt x="2614173" y="39779"/>
                  </a:cubicBezTo>
                  <a:lnTo>
                    <a:pt x="2614173" y="602376"/>
                  </a:lnTo>
                  <a:cubicBezTo>
                    <a:pt x="2614173" y="624345"/>
                    <a:pt x="2596363" y="642155"/>
                    <a:pt x="2574394" y="642155"/>
                  </a:cubicBezTo>
                  <a:lnTo>
                    <a:pt x="39779" y="642155"/>
                  </a:lnTo>
                  <a:cubicBezTo>
                    <a:pt x="17810" y="642155"/>
                    <a:pt x="0" y="624345"/>
                    <a:pt x="0" y="602376"/>
                  </a:cubicBezTo>
                  <a:lnTo>
                    <a:pt x="0" y="39779"/>
                  </a:lnTo>
                  <a:cubicBezTo>
                    <a:pt x="0" y="17810"/>
                    <a:pt x="17810" y="0"/>
                    <a:pt x="39779" y="0"/>
                  </a:cubicBezTo>
                  <a:close/>
                </a:path>
              </a:pathLst>
            </a:custGeom>
            <a:solidFill>
              <a:srgbClr val="D3DE6B"/>
            </a:solidFill>
            <a:ln w="38100" cap="rnd">
              <a:solidFill>
                <a:srgbClr val="000000"/>
              </a:solidFill>
              <a:prstDash val="solid"/>
              <a:round/>
            </a:ln>
          </p:spPr>
        </p:sp>
        <p:sp>
          <p:nvSpPr>
            <p:cNvPr id="18" name="TextBox 18"/>
            <p:cNvSpPr txBox="1"/>
            <p:nvPr/>
          </p:nvSpPr>
          <p:spPr>
            <a:xfrm>
              <a:off x="0" y="-38100"/>
              <a:ext cx="2614173" cy="680255"/>
            </a:xfrm>
            <a:prstGeom prst="rect">
              <a:avLst/>
            </a:prstGeom>
          </p:spPr>
          <p:txBody>
            <a:bodyPr lIns="50800" tIns="50800" rIns="50800" bIns="50800" rtlCol="0" anchor="ctr"/>
            <a:lstStyle/>
            <a:p>
              <a:pPr algn="ctr">
                <a:lnSpc>
                  <a:spcPts val="2660"/>
                </a:lnSpc>
              </a:pPr>
            </a:p>
          </p:txBody>
        </p:sp>
      </p:grpSp>
      <p:sp>
        <p:nvSpPr>
          <p:cNvPr id="19" name="Freeform 19"/>
          <p:cNvSpPr/>
          <p:nvPr/>
        </p:nvSpPr>
        <p:spPr>
          <a:xfrm>
            <a:off x="-1434341" y="5038756"/>
            <a:ext cx="9796653" cy="6109549"/>
          </a:xfrm>
          <a:custGeom>
            <a:avLst/>
            <a:gdLst/>
            <a:ahLst/>
            <a:cxnLst/>
            <a:rect l="l" t="t" r="r" b="b"/>
            <a:pathLst>
              <a:path w="9796653" h="6109549">
                <a:moveTo>
                  <a:pt x="0" y="0"/>
                </a:moveTo>
                <a:lnTo>
                  <a:pt x="9796653" y="0"/>
                </a:lnTo>
                <a:lnTo>
                  <a:pt x="9796653" y="6109549"/>
                </a:lnTo>
                <a:lnTo>
                  <a:pt x="0" y="61095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Freeform 20"/>
          <p:cNvSpPr/>
          <p:nvPr/>
        </p:nvSpPr>
        <p:spPr>
          <a:xfrm flipH="1">
            <a:off x="1028700" y="5143500"/>
            <a:ext cx="7333612" cy="5500209"/>
          </a:xfrm>
          <a:custGeom>
            <a:avLst/>
            <a:gdLst/>
            <a:ahLst/>
            <a:cxnLst/>
            <a:rect l="l" t="t" r="r" b="b"/>
            <a:pathLst>
              <a:path w="7333612" h="5500209">
                <a:moveTo>
                  <a:pt x="7333612" y="0"/>
                </a:moveTo>
                <a:lnTo>
                  <a:pt x="0" y="0"/>
                </a:lnTo>
                <a:lnTo>
                  <a:pt x="0" y="5500209"/>
                </a:lnTo>
                <a:lnTo>
                  <a:pt x="7333612" y="5500209"/>
                </a:lnTo>
                <a:lnTo>
                  <a:pt x="733361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5216312" y="6160411"/>
            <a:ext cx="2222932" cy="2239218"/>
          </a:xfrm>
          <a:custGeom>
            <a:avLst/>
            <a:gdLst/>
            <a:ahLst/>
            <a:cxnLst/>
            <a:rect l="l" t="t" r="r" b="b"/>
            <a:pathLst>
              <a:path w="2222932" h="2239218">
                <a:moveTo>
                  <a:pt x="0" y="0"/>
                </a:moveTo>
                <a:lnTo>
                  <a:pt x="2222933" y="0"/>
                </a:lnTo>
                <a:lnTo>
                  <a:pt x="2222933" y="2239218"/>
                </a:lnTo>
                <a:lnTo>
                  <a:pt x="0" y="22392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0" y="2206632"/>
            <a:ext cx="1538215" cy="1728954"/>
          </a:xfrm>
          <a:custGeom>
            <a:avLst/>
            <a:gdLst/>
            <a:ahLst/>
            <a:cxnLst/>
            <a:rect l="l" t="t" r="r" b="b"/>
            <a:pathLst>
              <a:path w="1538215" h="1728954">
                <a:moveTo>
                  <a:pt x="0" y="0"/>
                </a:moveTo>
                <a:lnTo>
                  <a:pt x="1538215" y="0"/>
                </a:lnTo>
                <a:lnTo>
                  <a:pt x="1538215" y="1728954"/>
                </a:lnTo>
                <a:lnTo>
                  <a:pt x="0" y="17289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940169" y="2805952"/>
            <a:ext cx="2755337" cy="2259268"/>
          </a:xfrm>
          <a:custGeom>
            <a:avLst/>
            <a:gdLst/>
            <a:ahLst/>
            <a:cxnLst/>
            <a:rect l="l" t="t" r="r" b="b"/>
            <a:pathLst>
              <a:path w="2755337" h="2259268">
                <a:moveTo>
                  <a:pt x="0" y="0"/>
                </a:moveTo>
                <a:lnTo>
                  <a:pt x="2755337" y="0"/>
                </a:lnTo>
                <a:lnTo>
                  <a:pt x="2755337" y="2259268"/>
                </a:lnTo>
                <a:lnTo>
                  <a:pt x="0" y="2259268"/>
                </a:lnTo>
                <a:lnTo>
                  <a:pt x="0" y="0"/>
                </a:lnTo>
                <a:close/>
              </a:path>
            </a:pathLst>
          </a:custGeom>
          <a:blipFill>
            <a:blip r:embed="rId9"/>
            <a:stretch>
              <a:fillRect/>
            </a:stretch>
          </a:blipFill>
        </p:spPr>
      </p:sp>
      <p:sp>
        <p:nvSpPr>
          <p:cNvPr id="24" name="TextBox 24"/>
          <p:cNvSpPr txBox="1"/>
          <p:nvPr/>
        </p:nvSpPr>
        <p:spPr>
          <a:xfrm>
            <a:off x="1028700" y="1311835"/>
            <a:ext cx="6962990" cy="2257426"/>
          </a:xfrm>
          <a:prstGeom prst="rect">
            <a:avLst/>
          </a:prstGeom>
        </p:spPr>
        <p:txBody>
          <a:bodyPr lIns="0" tIns="0" rIns="0" bIns="0" rtlCol="0" anchor="t">
            <a:spAutoFit/>
          </a:bodyPr>
          <a:lstStyle/>
          <a:p>
            <a:pPr algn="ctr">
              <a:lnSpc>
                <a:spcPts val="15600"/>
              </a:lnSpc>
            </a:pPr>
            <a:r>
              <a:rPr lang="en-US" sz="20000">
                <a:solidFill>
                  <a:srgbClr val="FF7C7C"/>
                </a:solidFill>
                <a:latin typeface="Extenda 40 Hecto" panose="020B0003020200000002"/>
              </a:rPr>
              <a:t>REFERENSI</a:t>
            </a:r>
            <a:endParaRPr lang="en-US" sz="20000">
              <a:solidFill>
                <a:srgbClr val="FF7C7C"/>
              </a:solidFill>
              <a:latin typeface="Extenda 40 Hecto" panose="020B0003020200000002"/>
            </a:endParaRPr>
          </a:p>
        </p:txBody>
      </p:sp>
      <p:sp>
        <p:nvSpPr>
          <p:cNvPr id="25" name="TextBox 25"/>
          <p:cNvSpPr txBox="1"/>
          <p:nvPr/>
        </p:nvSpPr>
        <p:spPr>
          <a:xfrm>
            <a:off x="8462915" y="48283"/>
            <a:ext cx="9639774" cy="1426845"/>
          </a:xfrm>
          <a:prstGeom prst="rect">
            <a:avLst/>
          </a:prstGeom>
        </p:spPr>
        <p:txBody>
          <a:bodyPr lIns="0" tIns="0" rIns="0" bIns="0" rtlCol="0" anchor="t">
            <a:spAutoFit/>
          </a:bodyPr>
          <a:lstStyle/>
          <a:p>
            <a:pPr>
              <a:lnSpc>
                <a:spcPts val="2660"/>
              </a:lnSpc>
            </a:pPr>
            <a:r>
              <a:rPr lang="en-US" sz="1900">
                <a:solidFill>
                  <a:srgbClr val="000000"/>
                </a:solidFill>
                <a:latin typeface="Agrandir Wide Bold" panose="00000805000000000000"/>
              </a:rPr>
              <a:t>Pemilihan Resep Masakan Berdasarkan</a:t>
            </a:r>
            <a:endParaRPr lang="en-US" sz="1900">
              <a:solidFill>
                <a:srgbClr val="000000"/>
              </a:solidFill>
              <a:latin typeface="Agrandir Wide Bold" panose="00000805000000000000"/>
            </a:endParaRPr>
          </a:p>
          <a:p>
            <a:pPr>
              <a:lnSpc>
                <a:spcPts val="2800"/>
              </a:lnSpc>
            </a:pPr>
            <a:r>
              <a:rPr lang="en-US" sz="2000">
                <a:solidFill>
                  <a:srgbClr val="000000"/>
                </a:solidFill>
                <a:latin typeface="Agrandir Wide Bold" panose="00000805000000000000"/>
              </a:rPr>
              <a:t>Ketersediaan Bahan Masakan, dari https://jurnal.untan.ac.id/index.php/jepin/article/view/31341/75676581113 </a:t>
            </a:r>
            <a:endParaRPr lang="en-US" sz="2000">
              <a:solidFill>
                <a:srgbClr val="000000"/>
              </a:solidFill>
              <a:latin typeface="Agrandir Wide Bold" panose="00000805000000000000"/>
            </a:endParaRPr>
          </a:p>
        </p:txBody>
      </p:sp>
      <p:sp>
        <p:nvSpPr>
          <p:cNvPr id="26" name="TextBox 26"/>
          <p:cNvSpPr txBox="1"/>
          <p:nvPr/>
        </p:nvSpPr>
        <p:spPr>
          <a:xfrm>
            <a:off x="8488030" y="1706064"/>
            <a:ext cx="9360571" cy="1220470"/>
          </a:xfrm>
          <a:prstGeom prst="rect">
            <a:avLst/>
          </a:prstGeom>
        </p:spPr>
        <p:txBody>
          <a:bodyPr lIns="0" tIns="0" rIns="0" bIns="0" rtlCol="0" anchor="t">
            <a:spAutoFit/>
          </a:bodyPr>
          <a:lstStyle/>
          <a:p>
            <a:pPr>
              <a:lnSpc>
                <a:spcPts val="3080"/>
              </a:lnSpc>
            </a:pPr>
            <a:r>
              <a:rPr lang="en-US" sz="2200">
                <a:solidFill>
                  <a:srgbClr val="000000"/>
                </a:solidFill>
                <a:latin typeface="Agrandir Wide Bold" panose="00000805000000000000"/>
              </a:rPr>
              <a:t>Mengenal Visual Code Studio dan Fitur-Fitur Pentingnya, dari https://www.niagahoster.co.id/blog/visual-code-studio/</a:t>
            </a:r>
            <a:endParaRPr lang="en-US" sz="2200">
              <a:solidFill>
                <a:srgbClr val="000000"/>
              </a:solidFill>
              <a:latin typeface="Agrandir Wide Bold" panose="00000805000000000000"/>
            </a:endParaRPr>
          </a:p>
        </p:txBody>
      </p:sp>
      <p:sp>
        <p:nvSpPr>
          <p:cNvPr id="27" name="TextBox 27"/>
          <p:cNvSpPr txBox="1"/>
          <p:nvPr/>
        </p:nvSpPr>
        <p:spPr>
          <a:xfrm>
            <a:off x="8708921" y="3454961"/>
            <a:ext cx="8535814" cy="1365250"/>
          </a:xfrm>
          <a:prstGeom prst="rect">
            <a:avLst/>
          </a:prstGeom>
        </p:spPr>
        <p:txBody>
          <a:bodyPr lIns="0" tIns="0" rIns="0" bIns="0" rtlCol="0" anchor="t">
            <a:spAutoFit/>
          </a:bodyPr>
          <a:lstStyle/>
          <a:p>
            <a:pPr>
              <a:lnSpc>
                <a:spcPts val="3500"/>
              </a:lnSpc>
            </a:pPr>
            <a:r>
              <a:rPr lang="en-US" sz="2500">
                <a:solidFill>
                  <a:srgbClr val="000000"/>
                </a:solidFill>
                <a:latin typeface="Agrandir Wide Bold" panose="00000805000000000000"/>
              </a:rPr>
              <a:t>Logical Record Structured (LRS), dari</a:t>
            </a:r>
            <a:endParaRPr lang="en-US" sz="2500">
              <a:solidFill>
                <a:srgbClr val="000000"/>
              </a:solidFill>
              <a:latin typeface="Agrandir Wide Bold" panose="00000805000000000000"/>
            </a:endParaRPr>
          </a:p>
          <a:p>
            <a:pPr>
              <a:lnSpc>
                <a:spcPts val="3500"/>
              </a:lnSpc>
            </a:pPr>
            <a:r>
              <a:rPr lang="en-US" sz="2500">
                <a:solidFill>
                  <a:srgbClr val="000000"/>
                </a:solidFill>
                <a:latin typeface="Agrandir Wide Bold" panose="00000805000000000000"/>
              </a:rPr>
              <a:t>https://devyferdiansyah.com/2021/01/25/logical-record-structured-lrs/</a:t>
            </a:r>
            <a:endParaRPr lang="en-US" sz="2500">
              <a:solidFill>
                <a:srgbClr val="000000"/>
              </a:solidFill>
              <a:latin typeface="Agrandir Wide Bold" panose="00000805000000000000"/>
            </a:endParaRPr>
          </a:p>
        </p:txBody>
      </p:sp>
      <p:sp>
        <p:nvSpPr>
          <p:cNvPr id="28" name="TextBox 28"/>
          <p:cNvSpPr txBox="1"/>
          <p:nvPr/>
        </p:nvSpPr>
        <p:spPr>
          <a:xfrm>
            <a:off x="8708921" y="5378594"/>
            <a:ext cx="9107854" cy="1693576"/>
          </a:xfrm>
          <a:prstGeom prst="rect">
            <a:avLst/>
          </a:prstGeom>
        </p:spPr>
        <p:txBody>
          <a:bodyPr lIns="0" tIns="0" rIns="0" bIns="0" rtlCol="0" anchor="t">
            <a:spAutoFit/>
          </a:bodyPr>
          <a:lstStyle/>
          <a:p>
            <a:pPr algn="just">
              <a:lnSpc>
                <a:spcPts val="3255"/>
              </a:lnSpc>
            </a:pPr>
            <a:r>
              <a:rPr lang="en-US" sz="2325">
                <a:solidFill>
                  <a:srgbClr val="000000"/>
                </a:solidFill>
                <a:latin typeface="Agrandir Wide Bold" panose="00000805000000000000"/>
              </a:rPr>
              <a:t>MPLEMENTASI FRAMEWORK FLUTTER PADA SISTEM INFORMASI</a:t>
            </a:r>
            <a:r>
              <a:rPr lang="en-US" sz="2325">
                <a:solidFill>
                  <a:srgbClr val="000000"/>
                </a:solidFill>
                <a:latin typeface="Agrandir Wide Bold" panose="00000805000000000000"/>
              </a:rPr>
              <a:t>PERPUSTAKAAN MASJID, dari</a:t>
            </a:r>
            <a:endParaRPr lang="en-US" sz="2325">
              <a:solidFill>
                <a:srgbClr val="000000"/>
              </a:solidFill>
              <a:latin typeface="Agrandir Wide Bold" panose="00000805000000000000"/>
            </a:endParaRPr>
          </a:p>
          <a:p>
            <a:pPr algn="just">
              <a:lnSpc>
                <a:spcPts val="3255"/>
              </a:lnSpc>
            </a:pPr>
            <a:r>
              <a:rPr lang="en-US" sz="2325">
                <a:solidFill>
                  <a:srgbClr val="000000"/>
                </a:solidFill>
                <a:latin typeface="Agrandir Wide Bold" panose="00000805000000000000"/>
              </a:rPr>
              <a:t>https://www.perplexity.ai/search/jurnal-tentang-API-2JsgV2HVRuqPcrU9py3lJw?s=u</a:t>
            </a:r>
            <a:endParaRPr lang="en-US" sz="2325">
              <a:solidFill>
                <a:srgbClr val="000000"/>
              </a:solidFill>
              <a:latin typeface="Agrandir Wide Bold" panose="00000805000000000000"/>
            </a:endParaRPr>
          </a:p>
        </p:txBody>
      </p:sp>
      <p:sp>
        <p:nvSpPr>
          <p:cNvPr id="29" name="TextBox 29"/>
          <p:cNvSpPr txBox="1"/>
          <p:nvPr/>
        </p:nvSpPr>
        <p:spPr>
          <a:xfrm>
            <a:off x="8462915" y="7588237"/>
            <a:ext cx="9825085" cy="2392045"/>
          </a:xfrm>
          <a:prstGeom prst="rect">
            <a:avLst/>
          </a:prstGeom>
        </p:spPr>
        <p:txBody>
          <a:bodyPr lIns="0" tIns="0" rIns="0" bIns="0" rtlCol="0" anchor="t">
            <a:spAutoFit/>
          </a:bodyPr>
          <a:lstStyle/>
          <a:p>
            <a:pPr>
              <a:lnSpc>
                <a:spcPts val="3080"/>
              </a:lnSpc>
            </a:pPr>
            <a:r>
              <a:rPr lang="en-US" sz="2200">
                <a:solidFill>
                  <a:srgbClr val="000000"/>
                </a:solidFill>
                <a:latin typeface="Agrandir Wide Bold" panose="00000805000000000000"/>
              </a:rPr>
              <a:t>Rancang bangun Application Programming Interface (API) menggunakan gaya arsitektur Graphql untuk pembuatan sistem informasi pendataan anggota Unit Kegiatan Mahasiswa (UKM) studi kasus UKM Starlabs, dari https://jurnal.umk.ac.id/index.php/sitech/article/view/7937/0</a:t>
            </a:r>
            <a:endParaRPr lang="en-US" sz="2200">
              <a:solidFill>
                <a:srgbClr val="000000"/>
              </a:solidFill>
              <a:latin typeface="Agrandir Wide Bold" panose="000008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grpSp>
        <p:nvGrpSpPr>
          <p:cNvPr id="4" name="Group 4"/>
          <p:cNvGrpSpPr/>
          <p:nvPr/>
        </p:nvGrpSpPr>
        <p:grpSpPr>
          <a:xfrm rot="0">
            <a:off x="0" y="0"/>
            <a:ext cx="18288000" cy="10287000"/>
            <a:chOff x="0" y="0"/>
            <a:chExt cx="4385310" cy="4385310"/>
          </a:xfrm>
        </p:grpSpPr>
        <p:sp>
          <p:nvSpPr>
            <p:cNvPr id="5" name="Freeform 5"/>
            <p:cNvSpPr/>
            <p:nvPr/>
          </p:nvSpPr>
          <p:spPr>
            <a:xfrm>
              <a:off x="0" y="0"/>
              <a:ext cx="15286482" cy="8601187"/>
            </a:xfrm>
            <a:custGeom>
              <a:avLst/>
              <a:gdLst/>
              <a:ahLst/>
              <a:cxnLst/>
              <a:rect l="l" t="t" r="r" b="b"/>
              <a:pathLst>
                <a:path w="15286482" h="8601187">
                  <a:moveTo>
                    <a:pt x="15286482" y="8598646"/>
                  </a:moveTo>
                  <a:lnTo>
                    <a:pt x="15286482" y="0"/>
                  </a:lnTo>
                  <a:lnTo>
                    <a:pt x="15158100" y="0"/>
                  </a:lnTo>
                  <a:lnTo>
                    <a:pt x="15158100" y="1414431"/>
                  </a:lnTo>
                  <a:lnTo>
                    <a:pt x="12754230" y="1414431"/>
                  </a:lnTo>
                  <a:lnTo>
                    <a:pt x="12754230" y="0"/>
                  </a:lnTo>
                  <a:lnTo>
                    <a:pt x="12625846" y="0"/>
                  </a:lnTo>
                  <a:lnTo>
                    <a:pt x="12625846" y="1414431"/>
                  </a:lnTo>
                  <a:lnTo>
                    <a:pt x="10226405" y="1414431"/>
                  </a:lnTo>
                  <a:lnTo>
                    <a:pt x="10226405" y="0"/>
                  </a:lnTo>
                  <a:lnTo>
                    <a:pt x="10098022" y="0"/>
                  </a:lnTo>
                  <a:lnTo>
                    <a:pt x="10098022" y="1414431"/>
                  </a:lnTo>
                  <a:lnTo>
                    <a:pt x="7694153" y="1414431"/>
                  </a:lnTo>
                  <a:lnTo>
                    <a:pt x="7694153" y="0"/>
                  </a:lnTo>
                  <a:lnTo>
                    <a:pt x="7570196" y="0"/>
                  </a:lnTo>
                  <a:lnTo>
                    <a:pt x="7570196" y="1414431"/>
                  </a:lnTo>
                  <a:lnTo>
                    <a:pt x="5166327" y="1414431"/>
                  </a:lnTo>
                  <a:lnTo>
                    <a:pt x="5166327" y="0"/>
                  </a:lnTo>
                  <a:lnTo>
                    <a:pt x="5042371" y="0"/>
                  </a:lnTo>
                  <a:lnTo>
                    <a:pt x="5042371" y="1414431"/>
                  </a:lnTo>
                  <a:lnTo>
                    <a:pt x="2638501" y="1414431"/>
                  </a:lnTo>
                  <a:lnTo>
                    <a:pt x="2638501" y="0"/>
                  </a:lnTo>
                  <a:lnTo>
                    <a:pt x="2514545" y="0"/>
                  </a:lnTo>
                  <a:lnTo>
                    <a:pt x="2514545" y="1414431"/>
                  </a:lnTo>
                  <a:lnTo>
                    <a:pt x="0" y="1414431"/>
                  </a:lnTo>
                  <a:lnTo>
                    <a:pt x="0" y="1484157"/>
                  </a:lnTo>
                  <a:lnTo>
                    <a:pt x="2514545" y="1484157"/>
                  </a:lnTo>
                  <a:lnTo>
                    <a:pt x="2514545" y="2836333"/>
                  </a:lnTo>
                  <a:lnTo>
                    <a:pt x="0" y="2836333"/>
                  </a:lnTo>
                  <a:lnTo>
                    <a:pt x="0" y="2906059"/>
                  </a:lnTo>
                  <a:lnTo>
                    <a:pt x="2514545" y="2906059"/>
                  </a:lnTo>
                  <a:lnTo>
                    <a:pt x="2514545" y="4258235"/>
                  </a:lnTo>
                  <a:lnTo>
                    <a:pt x="0" y="4258235"/>
                  </a:lnTo>
                  <a:lnTo>
                    <a:pt x="0" y="4330451"/>
                  </a:lnTo>
                  <a:lnTo>
                    <a:pt x="2514545" y="4330451"/>
                  </a:lnTo>
                  <a:lnTo>
                    <a:pt x="2514545" y="5682628"/>
                  </a:lnTo>
                  <a:lnTo>
                    <a:pt x="0" y="5682628"/>
                  </a:lnTo>
                  <a:lnTo>
                    <a:pt x="0" y="5754843"/>
                  </a:lnTo>
                  <a:lnTo>
                    <a:pt x="2514545" y="5754843"/>
                  </a:lnTo>
                  <a:lnTo>
                    <a:pt x="2514545" y="7107020"/>
                  </a:lnTo>
                  <a:lnTo>
                    <a:pt x="0" y="7107020"/>
                  </a:lnTo>
                  <a:lnTo>
                    <a:pt x="0" y="7179235"/>
                  </a:lnTo>
                  <a:lnTo>
                    <a:pt x="2514545" y="7179235"/>
                  </a:lnTo>
                  <a:lnTo>
                    <a:pt x="2514545" y="8531412"/>
                  </a:lnTo>
                  <a:lnTo>
                    <a:pt x="0" y="8531412"/>
                  </a:lnTo>
                  <a:lnTo>
                    <a:pt x="0" y="8601187"/>
                  </a:lnTo>
                  <a:lnTo>
                    <a:pt x="15286482" y="8601187"/>
                  </a:lnTo>
                  <a:close/>
                  <a:moveTo>
                    <a:pt x="10226405" y="5682628"/>
                  </a:moveTo>
                  <a:lnTo>
                    <a:pt x="10226405" y="4330451"/>
                  </a:lnTo>
                  <a:lnTo>
                    <a:pt x="12630274" y="4330451"/>
                  </a:lnTo>
                  <a:lnTo>
                    <a:pt x="12630274" y="5682628"/>
                  </a:lnTo>
                  <a:lnTo>
                    <a:pt x="10226405" y="5682628"/>
                  </a:lnTo>
                  <a:close/>
                  <a:moveTo>
                    <a:pt x="12630274" y="5752353"/>
                  </a:moveTo>
                  <a:lnTo>
                    <a:pt x="12630274" y="7104529"/>
                  </a:lnTo>
                  <a:lnTo>
                    <a:pt x="10226405" y="7104529"/>
                  </a:lnTo>
                  <a:lnTo>
                    <a:pt x="10226405" y="5752353"/>
                  </a:lnTo>
                  <a:lnTo>
                    <a:pt x="12630274" y="5752353"/>
                  </a:lnTo>
                  <a:close/>
                  <a:moveTo>
                    <a:pt x="10102448" y="5682628"/>
                  </a:moveTo>
                  <a:lnTo>
                    <a:pt x="7698579" y="5682628"/>
                  </a:lnTo>
                  <a:lnTo>
                    <a:pt x="7698579" y="4330451"/>
                  </a:lnTo>
                  <a:lnTo>
                    <a:pt x="10102448" y="4330451"/>
                  </a:lnTo>
                  <a:lnTo>
                    <a:pt x="10102448" y="5682628"/>
                  </a:lnTo>
                  <a:close/>
                  <a:moveTo>
                    <a:pt x="10102448" y="5752353"/>
                  </a:moveTo>
                  <a:lnTo>
                    <a:pt x="10102448" y="7104529"/>
                  </a:lnTo>
                  <a:lnTo>
                    <a:pt x="7698579" y="7104529"/>
                  </a:lnTo>
                  <a:lnTo>
                    <a:pt x="7698579" y="5752353"/>
                  </a:lnTo>
                  <a:lnTo>
                    <a:pt x="10102448" y="5752353"/>
                  </a:lnTo>
                  <a:close/>
                  <a:moveTo>
                    <a:pt x="10102448" y="7176746"/>
                  </a:moveTo>
                  <a:lnTo>
                    <a:pt x="10102448" y="8528921"/>
                  </a:lnTo>
                  <a:lnTo>
                    <a:pt x="7698579" y="8528921"/>
                  </a:lnTo>
                  <a:lnTo>
                    <a:pt x="7698579" y="7176746"/>
                  </a:lnTo>
                  <a:lnTo>
                    <a:pt x="10102448" y="7176746"/>
                  </a:lnTo>
                  <a:close/>
                  <a:moveTo>
                    <a:pt x="10226405" y="7176746"/>
                  </a:moveTo>
                  <a:lnTo>
                    <a:pt x="12630274" y="7176746"/>
                  </a:lnTo>
                  <a:lnTo>
                    <a:pt x="12630274" y="8528921"/>
                  </a:lnTo>
                  <a:lnTo>
                    <a:pt x="10226405" y="8528921"/>
                  </a:lnTo>
                  <a:lnTo>
                    <a:pt x="10226405" y="7176746"/>
                  </a:lnTo>
                  <a:close/>
                  <a:moveTo>
                    <a:pt x="12758658" y="7176746"/>
                  </a:moveTo>
                  <a:lnTo>
                    <a:pt x="15162527" y="7176746"/>
                  </a:lnTo>
                  <a:lnTo>
                    <a:pt x="15162527" y="8528921"/>
                  </a:lnTo>
                  <a:lnTo>
                    <a:pt x="12758658" y="8528921"/>
                  </a:lnTo>
                  <a:lnTo>
                    <a:pt x="12758658" y="7176746"/>
                  </a:lnTo>
                  <a:close/>
                  <a:moveTo>
                    <a:pt x="12758658" y="7104529"/>
                  </a:moveTo>
                  <a:lnTo>
                    <a:pt x="12758658" y="5752353"/>
                  </a:lnTo>
                  <a:lnTo>
                    <a:pt x="15162527" y="5752353"/>
                  </a:lnTo>
                  <a:lnTo>
                    <a:pt x="15162527" y="7104529"/>
                  </a:lnTo>
                  <a:lnTo>
                    <a:pt x="12758658" y="7104529"/>
                  </a:lnTo>
                  <a:close/>
                  <a:moveTo>
                    <a:pt x="12758658" y="5682628"/>
                  </a:moveTo>
                  <a:lnTo>
                    <a:pt x="12758658" y="4330451"/>
                  </a:lnTo>
                  <a:lnTo>
                    <a:pt x="15162527" y="4330451"/>
                  </a:lnTo>
                  <a:lnTo>
                    <a:pt x="15162527" y="5682628"/>
                  </a:lnTo>
                  <a:lnTo>
                    <a:pt x="12758658" y="5682628"/>
                  </a:lnTo>
                  <a:close/>
                  <a:moveTo>
                    <a:pt x="12758658" y="4258235"/>
                  </a:moveTo>
                  <a:lnTo>
                    <a:pt x="12758658" y="2906059"/>
                  </a:lnTo>
                  <a:lnTo>
                    <a:pt x="15162527" y="2906059"/>
                  </a:lnTo>
                  <a:lnTo>
                    <a:pt x="15162527" y="4258235"/>
                  </a:lnTo>
                  <a:lnTo>
                    <a:pt x="12758658" y="4258235"/>
                  </a:lnTo>
                  <a:close/>
                  <a:moveTo>
                    <a:pt x="12630274" y="4258235"/>
                  </a:moveTo>
                  <a:lnTo>
                    <a:pt x="10226405" y="4258235"/>
                  </a:lnTo>
                  <a:lnTo>
                    <a:pt x="10226405" y="2906059"/>
                  </a:lnTo>
                  <a:lnTo>
                    <a:pt x="12630274" y="2906059"/>
                  </a:lnTo>
                  <a:lnTo>
                    <a:pt x="12630274" y="4258235"/>
                  </a:lnTo>
                  <a:close/>
                  <a:moveTo>
                    <a:pt x="10102448" y="4258235"/>
                  </a:moveTo>
                  <a:lnTo>
                    <a:pt x="7698579" y="4258235"/>
                  </a:lnTo>
                  <a:lnTo>
                    <a:pt x="7698579" y="2906059"/>
                  </a:lnTo>
                  <a:lnTo>
                    <a:pt x="10102448" y="2906059"/>
                  </a:lnTo>
                  <a:lnTo>
                    <a:pt x="10102448" y="4258235"/>
                  </a:lnTo>
                  <a:close/>
                  <a:moveTo>
                    <a:pt x="7570196" y="4258235"/>
                  </a:moveTo>
                  <a:lnTo>
                    <a:pt x="5166327" y="4258235"/>
                  </a:lnTo>
                  <a:lnTo>
                    <a:pt x="5166327" y="2906059"/>
                  </a:lnTo>
                  <a:lnTo>
                    <a:pt x="7570196" y="2906059"/>
                  </a:lnTo>
                  <a:lnTo>
                    <a:pt x="7570196" y="4258235"/>
                  </a:lnTo>
                  <a:close/>
                  <a:moveTo>
                    <a:pt x="7570196" y="4330451"/>
                  </a:moveTo>
                  <a:lnTo>
                    <a:pt x="7570196" y="5682628"/>
                  </a:lnTo>
                  <a:lnTo>
                    <a:pt x="5166327" y="5682628"/>
                  </a:lnTo>
                  <a:lnTo>
                    <a:pt x="5166327" y="4330451"/>
                  </a:lnTo>
                  <a:lnTo>
                    <a:pt x="7570196" y="4330451"/>
                  </a:lnTo>
                  <a:close/>
                  <a:moveTo>
                    <a:pt x="7570196" y="5752353"/>
                  </a:moveTo>
                  <a:lnTo>
                    <a:pt x="7570196" y="7104529"/>
                  </a:lnTo>
                  <a:lnTo>
                    <a:pt x="5166327" y="7104529"/>
                  </a:lnTo>
                  <a:lnTo>
                    <a:pt x="5166327" y="5752353"/>
                  </a:lnTo>
                  <a:lnTo>
                    <a:pt x="7570196" y="5752353"/>
                  </a:lnTo>
                  <a:close/>
                  <a:moveTo>
                    <a:pt x="7570196" y="7176746"/>
                  </a:moveTo>
                  <a:lnTo>
                    <a:pt x="7570196" y="8528921"/>
                  </a:lnTo>
                  <a:lnTo>
                    <a:pt x="5166327" y="8528921"/>
                  </a:lnTo>
                  <a:lnTo>
                    <a:pt x="5166327" y="7176746"/>
                  </a:lnTo>
                  <a:lnTo>
                    <a:pt x="7570196" y="7176746"/>
                  </a:lnTo>
                  <a:close/>
                  <a:moveTo>
                    <a:pt x="15162527" y="1484157"/>
                  </a:moveTo>
                  <a:lnTo>
                    <a:pt x="15162527" y="2836333"/>
                  </a:lnTo>
                  <a:lnTo>
                    <a:pt x="12758658" y="2836333"/>
                  </a:lnTo>
                  <a:lnTo>
                    <a:pt x="12758658" y="1484157"/>
                  </a:lnTo>
                  <a:lnTo>
                    <a:pt x="15162527" y="1484157"/>
                  </a:lnTo>
                  <a:close/>
                  <a:moveTo>
                    <a:pt x="12630274" y="1484157"/>
                  </a:moveTo>
                  <a:lnTo>
                    <a:pt x="12630274" y="2836333"/>
                  </a:lnTo>
                  <a:lnTo>
                    <a:pt x="10226405" y="2836333"/>
                  </a:lnTo>
                  <a:lnTo>
                    <a:pt x="10226405" y="1484157"/>
                  </a:lnTo>
                  <a:lnTo>
                    <a:pt x="12630274" y="1484157"/>
                  </a:lnTo>
                  <a:close/>
                  <a:moveTo>
                    <a:pt x="10102448" y="1484157"/>
                  </a:moveTo>
                  <a:lnTo>
                    <a:pt x="10102448" y="2836333"/>
                  </a:lnTo>
                  <a:lnTo>
                    <a:pt x="7698579" y="2836333"/>
                  </a:lnTo>
                  <a:lnTo>
                    <a:pt x="7698579" y="1484157"/>
                  </a:lnTo>
                  <a:lnTo>
                    <a:pt x="10102448" y="1484157"/>
                  </a:lnTo>
                  <a:close/>
                  <a:moveTo>
                    <a:pt x="7570196" y="1484157"/>
                  </a:moveTo>
                  <a:lnTo>
                    <a:pt x="7570196" y="2836333"/>
                  </a:lnTo>
                  <a:lnTo>
                    <a:pt x="5166327" y="2836333"/>
                  </a:lnTo>
                  <a:lnTo>
                    <a:pt x="5166327" y="1484157"/>
                  </a:lnTo>
                  <a:lnTo>
                    <a:pt x="7570196" y="1484157"/>
                  </a:lnTo>
                  <a:close/>
                  <a:moveTo>
                    <a:pt x="2638501" y="1484157"/>
                  </a:moveTo>
                  <a:lnTo>
                    <a:pt x="5042371" y="1484157"/>
                  </a:lnTo>
                  <a:lnTo>
                    <a:pt x="5042371" y="2836333"/>
                  </a:lnTo>
                  <a:lnTo>
                    <a:pt x="2638501" y="2836333"/>
                  </a:lnTo>
                  <a:lnTo>
                    <a:pt x="2638501" y="1484157"/>
                  </a:lnTo>
                  <a:close/>
                  <a:moveTo>
                    <a:pt x="2638501" y="2908549"/>
                  </a:moveTo>
                  <a:lnTo>
                    <a:pt x="5042371" y="2908549"/>
                  </a:lnTo>
                  <a:lnTo>
                    <a:pt x="5042371" y="4260726"/>
                  </a:lnTo>
                  <a:lnTo>
                    <a:pt x="2638501" y="4260726"/>
                  </a:lnTo>
                  <a:cubicBezTo>
                    <a:pt x="2638501" y="4260726"/>
                    <a:pt x="2638501" y="2908549"/>
                    <a:pt x="2638501" y="2908549"/>
                  </a:cubicBezTo>
                  <a:close/>
                  <a:moveTo>
                    <a:pt x="2638501" y="4330451"/>
                  </a:moveTo>
                  <a:lnTo>
                    <a:pt x="5042371" y="4330451"/>
                  </a:lnTo>
                  <a:lnTo>
                    <a:pt x="5042371" y="5682628"/>
                  </a:lnTo>
                  <a:lnTo>
                    <a:pt x="2638501" y="5682628"/>
                  </a:lnTo>
                  <a:lnTo>
                    <a:pt x="2638501" y="4330451"/>
                  </a:lnTo>
                  <a:close/>
                  <a:moveTo>
                    <a:pt x="2638501" y="5752353"/>
                  </a:moveTo>
                  <a:lnTo>
                    <a:pt x="5042371" y="5752353"/>
                  </a:lnTo>
                  <a:lnTo>
                    <a:pt x="5042371" y="7104529"/>
                  </a:lnTo>
                  <a:lnTo>
                    <a:pt x="2638501" y="7104529"/>
                  </a:lnTo>
                  <a:lnTo>
                    <a:pt x="2638501" y="5752353"/>
                  </a:lnTo>
                  <a:close/>
                  <a:moveTo>
                    <a:pt x="2638501" y="7176746"/>
                  </a:moveTo>
                  <a:lnTo>
                    <a:pt x="5042371" y="7176746"/>
                  </a:lnTo>
                  <a:lnTo>
                    <a:pt x="5042371" y="8528921"/>
                  </a:lnTo>
                  <a:lnTo>
                    <a:pt x="2638501" y="8528921"/>
                  </a:lnTo>
                  <a:lnTo>
                    <a:pt x="2638501" y="7176746"/>
                  </a:lnTo>
                  <a:close/>
                </a:path>
              </a:pathLst>
            </a:custGeom>
            <a:solidFill>
              <a:srgbClr val="F3E2FC">
                <a:alpha val="29804"/>
              </a:srgbClr>
            </a:solidFill>
          </p:spPr>
        </p:sp>
      </p:grpSp>
      <p:sp>
        <p:nvSpPr>
          <p:cNvPr id="6" name="TextBox 6"/>
          <p:cNvSpPr txBox="1"/>
          <p:nvPr/>
        </p:nvSpPr>
        <p:spPr>
          <a:xfrm>
            <a:off x="11101609" y="2895600"/>
            <a:ext cx="5737417" cy="6362700"/>
          </a:xfrm>
          <a:prstGeom prst="rect">
            <a:avLst/>
          </a:prstGeom>
        </p:spPr>
        <p:txBody>
          <a:bodyPr lIns="0" tIns="0" rIns="0" bIns="0" rtlCol="0" anchor="t">
            <a:spAutoFit/>
          </a:bodyPr>
          <a:lstStyle/>
          <a:p>
            <a:pPr algn="ctr">
              <a:lnSpc>
                <a:spcPts val="23400"/>
              </a:lnSpc>
            </a:pPr>
            <a:r>
              <a:rPr lang="en-US" sz="30000">
                <a:solidFill>
                  <a:srgbClr val="FF7C7C"/>
                </a:solidFill>
                <a:latin typeface="Extenda 40 Hecto" panose="020B0003020200000002"/>
              </a:rPr>
              <a:t>THANK</a:t>
            </a:r>
            <a:endParaRPr lang="en-US" sz="30000">
              <a:solidFill>
                <a:srgbClr val="FF7C7C"/>
              </a:solidFill>
              <a:latin typeface="Extenda 40 Hecto" panose="020B0003020200000002"/>
            </a:endParaRPr>
          </a:p>
          <a:p>
            <a:pPr algn="ctr">
              <a:lnSpc>
                <a:spcPts val="23400"/>
              </a:lnSpc>
            </a:pPr>
            <a:r>
              <a:rPr lang="en-US" sz="30000">
                <a:solidFill>
                  <a:srgbClr val="FF7C7C"/>
                </a:solidFill>
                <a:latin typeface="Extenda 40 Hecto" panose="020B0003020200000002"/>
              </a:rPr>
              <a:t>YOU!</a:t>
            </a:r>
            <a:endParaRPr lang="en-US" sz="30000">
              <a:solidFill>
                <a:srgbClr val="FF7C7C"/>
              </a:solidFill>
              <a:latin typeface="Extenda 40 Hecto" panose="020B0003020200000002"/>
            </a:endParaRPr>
          </a:p>
        </p:txBody>
      </p:sp>
      <p:sp>
        <p:nvSpPr>
          <p:cNvPr id="7" name="Freeform 7"/>
          <p:cNvSpPr/>
          <p:nvPr/>
        </p:nvSpPr>
        <p:spPr>
          <a:xfrm>
            <a:off x="-1462803" y="1311400"/>
            <a:ext cx="12128638" cy="8349999"/>
          </a:xfrm>
          <a:custGeom>
            <a:avLst/>
            <a:gdLst/>
            <a:ahLst/>
            <a:cxnLst/>
            <a:rect l="l" t="t" r="r" b="b"/>
            <a:pathLst>
              <a:path w="12128638" h="8349999">
                <a:moveTo>
                  <a:pt x="0" y="0"/>
                </a:moveTo>
                <a:lnTo>
                  <a:pt x="12128637" y="0"/>
                </a:lnTo>
                <a:lnTo>
                  <a:pt x="12128637" y="8350000"/>
                </a:lnTo>
                <a:lnTo>
                  <a:pt x="0" y="8350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2" name="Freeform 2"/>
          <p:cNvSpPr/>
          <p:nvPr/>
        </p:nvSpPr>
        <p:spPr>
          <a:xfrm>
            <a:off x="13656242" y="-1563184"/>
            <a:ext cx="4102323" cy="4102323"/>
          </a:xfrm>
          <a:custGeom>
            <a:avLst/>
            <a:gdLst/>
            <a:ahLst/>
            <a:cxnLst/>
            <a:rect l="l" t="t" r="r" b="b"/>
            <a:pathLst>
              <a:path w="4102323" h="4102323">
                <a:moveTo>
                  <a:pt x="0" y="0"/>
                </a:moveTo>
                <a:lnTo>
                  <a:pt x="4102323" y="0"/>
                </a:lnTo>
                <a:lnTo>
                  <a:pt x="4102323" y="4102323"/>
                </a:lnTo>
                <a:lnTo>
                  <a:pt x="0" y="41023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 name="Group 5"/>
          <p:cNvGrpSpPr/>
          <p:nvPr/>
        </p:nvGrpSpPr>
        <p:grpSpPr>
          <a:xfrm rot="0">
            <a:off x="1643718" y="700932"/>
            <a:ext cx="16644282" cy="9816413"/>
            <a:chOff x="0" y="0"/>
            <a:chExt cx="22192377" cy="13088551"/>
          </a:xfrm>
        </p:grpSpPr>
        <p:grpSp>
          <p:nvGrpSpPr>
            <p:cNvPr id="6" name="Group 6"/>
            <p:cNvGrpSpPr/>
            <p:nvPr/>
          </p:nvGrpSpPr>
          <p:grpSpPr>
            <a:xfrm rot="0">
              <a:off x="0" y="1259925"/>
              <a:ext cx="22192377" cy="11828625"/>
              <a:chOff x="0" y="0"/>
              <a:chExt cx="19140891" cy="10202171"/>
            </a:xfrm>
          </p:grpSpPr>
          <p:sp>
            <p:nvSpPr>
              <p:cNvPr id="7" name="Freeform 7"/>
              <p:cNvSpPr/>
              <p:nvPr/>
            </p:nvSpPr>
            <p:spPr>
              <a:xfrm>
                <a:off x="31750" y="31750"/>
                <a:ext cx="19077391" cy="10138671"/>
              </a:xfrm>
              <a:custGeom>
                <a:avLst/>
                <a:gdLst/>
                <a:ahLst/>
                <a:cxnLst/>
                <a:rect l="l" t="t" r="r" b="b"/>
                <a:pathLst>
                  <a:path w="19077391" h="10138671">
                    <a:moveTo>
                      <a:pt x="18984680" y="10138671"/>
                    </a:moveTo>
                    <a:lnTo>
                      <a:pt x="92710" y="10138671"/>
                    </a:lnTo>
                    <a:cubicBezTo>
                      <a:pt x="41910" y="10138671"/>
                      <a:pt x="0" y="10096761"/>
                      <a:pt x="0" y="10045961"/>
                    </a:cubicBezTo>
                    <a:lnTo>
                      <a:pt x="0" y="92710"/>
                    </a:lnTo>
                    <a:cubicBezTo>
                      <a:pt x="0" y="41910"/>
                      <a:pt x="41910" y="0"/>
                      <a:pt x="92710" y="0"/>
                    </a:cubicBezTo>
                    <a:lnTo>
                      <a:pt x="18983410" y="0"/>
                    </a:lnTo>
                    <a:cubicBezTo>
                      <a:pt x="19034210" y="0"/>
                      <a:pt x="19076121" y="41910"/>
                      <a:pt x="19076121" y="92710"/>
                    </a:cubicBezTo>
                    <a:lnTo>
                      <a:pt x="19076121" y="10044691"/>
                    </a:lnTo>
                    <a:cubicBezTo>
                      <a:pt x="19077391" y="10096761"/>
                      <a:pt x="19035480" y="10138671"/>
                      <a:pt x="18984680" y="10138671"/>
                    </a:cubicBezTo>
                    <a:close/>
                  </a:path>
                </a:pathLst>
              </a:custGeom>
              <a:solidFill>
                <a:srgbClr val="FFFFFF"/>
              </a:solidFill>
            </p:spPr>
          </p:sp>
          <p:sp>
            <p:nvSpPr>
              <p:cNvPr id="8" name="Freeform 8"/>
              <p:cNvSpPr/>
              <p:nvPr/>
            </p:nvSpPr>
            <p:spPr>
              <a:xfrm>
                <a:off x="0" y="0"/>
                <a:ext cx="19140891" cy="10202171"/>
              </a:xfrm>
              <a:custGeom>
                <a:avLst/>
                <a:gdLst/>
                <a:ahLst/>
                <a:cxnLst/>
                <a:rect l="l" t="t" r="r" b="b"/>
                <a:pathLst>
                  <a:path w="19140891" h="10202171">
                    <a:moveTo>
                      <a:pt x="19016430" y="59690"/>
                    </a:moveTo>
                    <a:cubicBezTo>
                      <a:pt x="19051991" y="59690"/>
                      <a:pt x="19081201" y="88900"/>
                      <a:pt x="19081201" y="124460"/>
                    </a:cubicBezTo>
                    <a:lnTo>
                      <a:pt x="19081201" y="10077711"/>
                    </a:lnTo>
                    <a:cubicBezTo>
                      <a:pt x="19081201" y="10113271"/>
                      <a:pt x="19051991" y="10142481"/>
                      <a:pt x="19016430" y="10142481"/>
                    </a:cubicBezTo>
                    <a:lnTo>
                      <a:pt x="124460" y="10142481"/>
                    </a:lnTo>
                    <a:cubicBezTo>
                      <a:pt x="88900" y="10142481"/>
                      <a:pt x="59690" y="10113271"/>
                      <a:pt x="59690" y="10077711"/>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0077711"/>
                    </a:lnTo>
                    <a:cubicBezTo>
                      <a:pt x="0" y="10146291"/>
                      <a:pt x="55880" y="10202171"/>
                      <a:pt x="124460" y="10202171"/>
                    </a:cubicBezTo>
                    <a:lnTo>
                      <a:pt x="19016432" y="10202171"/>
                    </a:lnTo>
                    <a:cubicBezTo>
                      <a:pt x="19085010" y="10202171"/>
                      <a:pt x="19140891" y="10146291"/>
                      <a:pt x="19140891" y="10077711"/>
                    </a:cubicBezTo>
                    <a:lnTo>
                      <a:pt x="19140891" y="124460"/>
                    </a:lnTo>
                    <a:cubicBezTo>
                      <a:pt x="19140891" y="55880"/>
                      <a:pt x="19085010" y="0"/>
                      <a:pt x="19016432" y="0"/>
                    </a:cubicBezTo>
                    <a:close/>
                  </a:path>
                </a:pathLst>
              </a:custGeom>
              <a:solidFill>
                <a:srgbClr val="191919"/>
              </a:solidFill>
            </p:spPr>
          </p:sp>
        </p:grpSp>
        <p:grpSp>
          <p:nvGrpSpPr>
            <p:cNvPr id="9" name="Group 9"/>
            <p:cNvGrpSpPr/>
            <p:nvPr/>
          </p:nvGrpSpPr>
          <p:grpSpPr>
            <a:xfrm rot="0">
              <a:off x="0" y="0"/>
              <a:ext cx="22192377" cy="1815109"/>
              <a:chOff x="0" y="0"/>
              <a:chExt cx="19140891" cy="1565529"/>
            </a:xfrm>
          </p:grpSpPr>
          <p:sp>
            <p:nvSpPr>
              <p:cNvPr id="10" name="Freeform 10"/>
              <p:cNvSpPr/>
              <p:nvPr/>
            </p:nvSpPr>
            <p:spPr>
              <a:xfrm>
                <a:off x="31750" y="31750"/>
                <a:ext cx="19077391" cy="1502029"/>
              </a:xfrm>
              <a:custGeom>
                <a:avLst/>
                <a:gdLst/>
                <a:ahLst/>
                <a:cxnLst/>
                <a:rect l="l" t="t" r="r" b="b"/>
                <a:pathLst>
                  <a:path w="19077391" h="1502029">
                    <a:moveTo>
                      <a:pt x="18984680" y="1502029"/>
                    </a:moveTo>
                    <a:lnTo>
                      <a:pt x="92710" y="1502029"/>
                    </a:lnTo>
                    <a:cubicBezTo>
                      <a:pt x="41910" y="1502029"/>
                      <a:pt x="0" y="1460119"/>
                      <a:pt x="0" y="1409319"/>
                    </a:cubicBezTo>
                    <a:lnTo>
                      <a:pt x="0" y="92710"/>
                    </a:lnTo>
                    <a:cubicBezTo>
                      <a:pt x="0" y="41910"/>
                      <a:pt x="41910" y="0"/>
                      <a:pt x="92710" y="0"/>
                    </a:cubicBezTo>
                    <a:lnTo>
                      <a:pt x="18983410" y="0"/>
                    </a:lnTo>
                    <a:cubicBezTo>
                      <a:pt x="19034210" y="0"/>
                      <a:pt x="19076121" y="41910"/>
                      <a:pt x="19076121" y="92710"/>
                    </a:cubicBezTo>
                    <a:lnTo>
                      <a:pt x="19076121" y="1408049"/>
                    </a:lnTo>
                    <a:cubicBezTo>
                      <a:pt x="19077391" y="1460119"/>
                      <a:pt x="19035480" y="1502029"/>
                      <a:pt x="18984680" y="1502029"/>
                    </a:cubicBezTo>
                    <a:close/>
                  </a:path>
                </a:pathLst>
              </a:custGeom>
              <a:solidFill>
                <a:srgbClr val="7B94ED"/>
              </a:solidFill>
            </p:spPr>
          </p:sp>
          <p:sp>
            <p:nvSpPr>
              <p:cNvPr id="11" name="Freeform 11"/>
              <p:cNvSpPr/>
              <p:nvPr/>
            </p:nvSpPr>
            <p:spPr>
              <a:xfrm>
                <a:off x="0" y="0"/>
                <a:ext cx="19140891" cy="1565529"/>
              </a:xfrm>
              <a:custGeom>
                <a:avLst/>
                <a:gdLst/>
                <a:ahLst/>
                <a:cxnLst/>
                <a:rect l="l" t="t" r="r" b="b"/>
                <a:pathLst>
                  <a:path w="19140891" h="1565529">
                    <a:moveTo>
                      <a:pt x="19016430" y="59690"/>
                    </a:moveTo>
                    <a:cubicBezTo>
                      <a:pt x="19051991" y="59690"/>
                      <a:pt x="19081201" y="88900"/>
                      <a:pt x="19081201" y="124460"/>
                    </a:cubicBezTo>
                    <a:lnTo>
                      <a:pt x="19081201" y="1441069"/>
                    </a:lnTo>
                    <a:cubicBezTo>
                      <a:pt x="19081201" y="1476629"/>
                      <a:pt x="19051991" y="1505839"/>
                      <a:pt x="19016430" y="1505839"/>
                    </a:cubicBezTo>
                    <a:lnTo>
                      <a:pt x="124460" y="1505839"/>
                    </a:lnTo>
                    <a:cubicBezTo>
                      <a:pt x="88900" y="1505839"/>
                      <a:pt x="59690" y="1476629"/>
                      <a:pt x="59690" y="1441069"/>
                    </a:cubicBezTo>
                    <a:lnTo>
                      <a:pt x="59690" y="124460"/>
                    </a:lnTo>
                    <a:cubicBezTo>
                      <a:pt x="59690" y="88900"/>
                      <a:pt x="88900" y="59690"/>
                      <a:pt x="124460" y="59690"/>
                    </a:cubicBezTo>
                    <a:lnTo>
                      <a:pt x="19016432" y="59690"/>
                    </a:lnTo>
                    <a:moveTo>
                      <a:pt x="19016432" y="0"/>
                    </a:moveTo>
                    <a:lnTo>
                      <a:pt x="124460" y="0"/>
                    </a:lnTo>
                    <a:cubicBezTo>
                      <a:pt x="55880" y="0"/>
                      <a:pt x="0" y="55880"/>
                      <a:pt x="0" y="124460"/>
                    </a:cubicBezTo>
                    <a:lnTo>
                      <a:pt x="0" y="1441069"/>
                    </a:lnTo>
                    <a:cubicBezTo>
                      <a:pt x="0" y="1509649"/>
                      <a:pt x="55880" y="1565529"/>
                      <a:pt x="124460" y="1565529"/>
                    </a:cubicBezTo>
                    <a:lnTo>
                      <a:pt x="19016432" y="1565529"/>
                    </a:lnTo>
                    <a:cubicBezTo>
                      <a:pt x="19085010" y="1565529"/>
                      <a:pt x="19140891" y="1509649"/>
                      <a:pt x="19140891" y="1441069"/>
                    </a:cubicBezTo>
                    <a:lnTo>
                      <a:pt x="19140891" y="124460"/>
                    </a:lnTo>
                    <a:cubicBezTo>
                      <a:pt x="19140891" y="55880"/>
                      <a:pt x="19085010" y="0"/>
                      <a:pt x="19016432" y="0"/>
                    </a:cubicBezTo>
                    <a:close/>
                  </a:path>
                </a:pathLst>
              </a:custGeom>
              <a:solidFill>
                <a:srgbClr val="191919"/>
              </a:solidFill>
            </p:spPr>
          </p:sp>
        </p:grpSp>
        <p:grpSp>
          <p:nvGrpSpPr>
            <p:cNvPr id="12" name="Group 12"/>
            <p:cNvGrpSpPr/>
            <p:nvPr/>
          </p:nvGrpSpPr>
          <p:grpSpPr>
            <a:xfrm rot="0">
              <a:off x="17285367" y="336961"/>
              <a:ext cx="1141187" cy="11411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E6B"/>
              </a:solidFill>
              <a:ln w="47625" cap="sq">
                <a:solidFill>
                  <a:srgbClr val="0000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5" name="Group 15"/>
            <p:cNvGrpSpPr/>
            <p:nvPr/>
          </p:nvGrpSpPr>
          <p:grpSpPr>
            <a:xfrm rot="0">
              <a:off x="18831592" y="336961"/>
              <a:ext cx="1141187" cy="11411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9DEB"/>
              </a:solidFill>
              <a:ln w="47625" cap="sq">
                <a:solidFill>
                  <a:srgbClr val="000000"/>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8" name="Group 18"/>
            <p:cNvGrpSpPr/>
            <p:nvPr/>
          </p:nvGrpSpPr>
          <p:grpSpPr>
            <a:xfrm rot="0">
              <a:off x="20377816" y="336961"/>
              <a:ext cx="1141187" cy="11411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D35C"/>
              </a:solidFill>
              <a:ln w="47625" cap="sq">
                <a:solidFill>
                  <a:srgbClr val="000000"/>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sp>
        <p:nvSpPr>
          <p:cNvPr id="21" name="Freeform 21"/>
          <p:cNvSpPr/>
          <p:nvPr/>
        </p:nvSpPr>
        <p:spPr>
          <a:xfrm>
            <a:off x="-2214602" y="8280363"/>
            <a:ext cx="5545983" cy="2006637"/>
          </a:xfrm>
          <a:custGeom>
            <a:avLst/>
            <a:gdLst/>
            <a:ahLst/>
            <a:cxnLst/>
            <a:rect l="l" t="t" r="r" b="b"/>
            <a:pathLst>
              <a:path w="5545983" h="2006637">
                <a:moveTo>
                  <a:pt x="0" y="0"/>
                </a:moveTo>
                <a:lnTo>
                  <a:pt x="5545982" y="0"/>
                </a:lnTo>
                <a:lnTo>
                  <a:pt x="5545982" y="2006637"/>
                </a:lnTo>
                <a:lnTo>
                  <a:pt x="0" y="20066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814626" y="-436043"/>
            <a:ext cx="3686652" cy="3713661"/>
          </a:xfrm>
          <a:custGeom>
            <a:avLst/>
            <a:gdLst/>
            <a:ahLst/>
            <a:cxnLst/>
            <a:rect l="l" t="t" r="r" b="b"/>
            <a:pathLst>
              <a:path w="3686652" h="3713661">
                <a:moveTo>
                  <a:pt x="0" y="0"/>
                </a:moveTo>
                <a:lnTo>
                  <a:pt x="3686652" y="0"/>
                </a:lnTo>
                <a:lnTo>
                  <a:pt x="3686652" y="3713661"/>
                </a:lnTo>
                <a:lnTo>
                  <a:pt x="0" y="37136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3805426" y="231305"/>
            <a:ext cx="10677148" cy="2669669"/>
          </a:xfrm>
          <a:prstGeom prst="rect">
            <a:avLst/>
          </a:prstGeom>
        </p:spPr>
        <p:txBody>
          <a:bodyPr lIns="0" tIns="0" rIns="0" bIns="0" rtlCol="0" anchor="t">
            <a:spAutoFit/>
          </a:bodyPr>
          <a:lstStyle/>
          <a:p>
            <a:pPr>
              <a:lnSpc>
                <a:spcPts val="20095"/>
              </a:lnSpc>
            </a:pPr>
            <a:r>
              <a:rPr lang="en-US" sz="19700">
                <a:solidFill>
                  <a:srgbClr val="FF7C7C"/>
                </a:solidFill>
                <a:latin typeface="Extenda 40 Hecto" panose="020B0003020200000002"/>
              </a:rPr>
              <a:t>LATAR BELAKANG</a:t>
            </a:r>
            <a:endParaRPr lang="en-US" sz="19700">
              <a:solidFill>
                <a:srgbClr val="FF7C7C"/>
              </a:solidFill>
              <a:latin typeface="Extenda 40 Hecto" panose="020B0003020200000002"/>
            </a:endParaRPr>
          </a:p>
        </p:txBody>
      </p:sp>
      <p:sp>
        <p:nvSpPr>
          <p:cNvPr id="24" name="TextBox 24"/>
          <p:cNvSpPr txBox="1"/>
          <p:nvPr/>
        </p:nvSpPr>
        <p:spPr>
          <a:xfrm>
            <a:off x="1840560" y="2054846"/>
            <a:ext cx="16253719" cy="8869803"/>
          </a:xfrm>
          <a:prstGeom prst="rect">
            <a:avLst/>
          </a:prstGeom>
        </p:spPr>
        <p:txBody>
          <a:bodyPr lIns="0" tIns="0" rIns="0" bIns="0" rtlCol="0" anchor="t">
            <a:spAutoFit/>
          </a:bodyPr>
          <a:lstStyle/>
          <a:p>
            <a:pPr algn="just">
              <a:lnSpc>
                <a:spcPts val="4095"/>
              </a:lnSpc>
            </a:pPr>
            <a:r>
              <a:rPr lang="en-US" sz="2925">
                <a:solidFill>
                  <a:srgbClr val="000000"/>
                </a:solidFill>
                <a:latin typeface="Agrandir Wide" panose="00000505000000000000"/>
              </a:rPr>
              <a:t>Memasak adalah suatu kegiatan yang dilakukan oleh seseorang dengan mengelolah bahan makanan melalui peroses penerapan panas dengan tujuan tertentu. Resep makanan dibutuhkan sebagai suatu sarana yang dapat menuntun pada saat mempersiapkan bahan-bahan masakan, cara pembuatan serta cara penyajian. Karena sering kali sesorang pengelolah makanan seperti ibu rumaah tangga mencari resep mengalami kesulitan untuk menentukan menu apa yang akan dimasak. Oleh karena itu dibuatlah Aplikasi Recipe App untuk memudahkan pengguna dalam melakukan pemilihan resep masakan.</a:t>
            </a:r>
            <a:endParaRPr lang="en-US" sz="2925">
              <a:solidFill>
                <a:srgbClr val="000000"/>
              </a:solidFill>
              <a:latin typeface="Agrandir Wide" panose="00000505000000000000"/>
            </a:endParaRPr>
          </a:p>
          <a:p>
            <a:pPr algn="just">
              <a:lnSpc>
                <a:spcPts val="4095"/>
              </a:lnSpc>
            </a:pPr>
            <a:r>
              <a:rPr lang="en-US" sz="2925">
                <a:solidFill>
                  <a:srgbClr val="000000"/>
                </a:solidFill>
                <a:latin typeface="Agrandir Wide" panose="00000505000000000000"/>
              </a:rPr>
              <a:t>Aplikasi ini  memberikan beberapa rekomendasi resep makanan seperti Mie goreng, Ayam goreng, Rendang. dengan adanya aplikasi ini juga memudahkan sesorang memilih resep masakan yang diinginkan. Sebelum aplikasi Recipe App ini dibuat biasanya untuk melihat resep makanan melalui Buku, Koran, Majalah, maupun Televisi. Hal tersebut dinilai kurang Efisien dalam pengolongaan menurut kategori jenis masakan, sehingga menyulitkan dalam hal pencarian dan pengarsipan koleksi resep masakan.</a:t>
            </a:r>
            <a:endParaRPr lang="en-US" sz="2925">
              <a:solidFill>
                <a:srgbClr val="000000"/>
              </a:solidFill>
              <a:latin typeface="Agrandir Wide" panose="00000505000000000000"/>
            </a:endParaRPr>
          </a:p>
          <a:p>
            <a:pPr algn="just">
              <a:lnSpc>
                <a:spcPts val="4095"/>
              </a:lnSpc>
            </a:pPr>
          </a:p>
          <a:p>
            <a:pPr algn="just">
              <a:lnSpc>
                <a:spcPts val="4095"/>
              </a:lnSpc>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grpSp>
        <p:nvGrpSpPr>
          <p:cNvPr id="6" name="Group 6"/>
          <p:cNvGrpSpPr/>
          <p:nvPr/>
        </p:nvGrpSpPr>
        <p:grpSpPr>
          <a:xfrm rot="0">
            <a:off x="5413244" y="2769378"/>
            <a:ext cx="12664972" cy="7168875"/>
            <a:chOff x="0" y="0"/>
            <a:chExt cx="3335631" cy="1888099"/>
          </a:xfrm>
        </p:grpSpPr>
        <p:sp>
          <p:nvSpPr>
            <p:cNvPr id="7" name="Freeform 7"/>
            <p:cNvSpPr/>
            <p:nvPr/>
          </p:nvSpPr>
          <p:spPr>
            <a:xfrm>
              <a:off x="0" y="0"/>
              <a:ext cx="3335631" cy="1888099"/>
            </a:xfrm>
            <a:custGeom>
              <a:avLst/>
              <a:gdLst/>
              <a:ahLst/>
              <a:cxnLst/>
              <a:rect l="l" t="t" r="r" b="b"/>
              <a:pathLst>
                <a:path w="3335631" h="1888099">
                  <a:moveTo>
                    <a:pt x="31176" y="0"/>
                  </a:moveTo>
                  <a:lnTo>
                    <a:pt x="3304455" y="0"/>
                  </a:lnTo>
                  <a:cubicBezTo>
                    <a:pt x="3312723" y="0"/>
                    <a:pt x="3320653" y="3285"/>
                    <a:pt x="3326499" y="9131"/>
                  </a:cubicBezTo>
                  <a:cubicBezTo>
                    <a:pt x="3332346" y="14978"/>
                    <a:pt x="3335631" y="22907"/>
                    <a:pt x="3335631" y="31176"/>
                  </a:cubicBezTo>
                  <a:lnTo>
                    <a:pt x="3335631" y="1856923"/>
                  </a:lnTo>
                  <a:cubicBezTo>
                    <a:pt x="3335631" y="1865191"/>
                    <a:pt x="3332346" y="1873121"/>
                    <a:pt x="3326499" y="1878968"/>
                  </a:cubicBezTo>
                  <a:cubicBezTo>
                    <a:pt x="3320653" y="1884814"/>
                    <a:pt x="3312723" y="1888099"/>
                    <a:pt x="3304455" y="1888099"/>
                  </a:cubicBezTo>
                  <a:lnTo>
                    <a:pt x="31176" y="1888099"/>
                  </a:lnTo>
                  <a:cubicBezTo>
                    <a:pt x="22907" y="1888099"/>
                    <a:pt x="14978" y="1884814"/>
                    <a:pt x="9131" y="1878968"/>
                  </a:cubicBezTo>
                  <a:cubicBezTo>
                    <a:pt x="3285" y="1873121"/>
                    <a:pt x="0" y="1865191"/>
                    <a:pt x="0" y="1856923"/>
                  </a:cubicBezTo>
                  <a:lnTo>
                    <a:pt x="0" y="31176"/>
                  </a:lnTo>
                  <a:cubicBezTo>
                    <a:pt x="0" y="22907"/>
                    <a:pt x="3285" y="14978"/>
                    <a:pt x="9131" y="9131"/>
                  </a:cubicBezTo>
                  <a:cubicBezTo>
                    <a:pt x="14978" y="3285"/>
                    <a:pt x="22907" y="0"/>
                    <a:pt x="31176" y="0"/>
                  </a:cubicBezTo>
                  <a:close/>
                </a:path>
              </a:pathLst>
            </a:custGeom>
            <a:solidFill>
              <a:srgbClr val="FFFAED"/>
            </a:solidFill>
            <a:ln w="38100" cap="rnd">
              <a:solidFill>
                <a:srgbClr val="000000"/>
              </a:solidFill>
              <a:prstDash val="solid"/>
              <a:round/>
            </a:ln>
          </p:spPr>
        </p:sp>
        <p:sp>
          <p:nvSpPr>
            <p:cNvPr id="8" name="TextBox 8"/>
            <p:cNvSpPr txBox="1"/>
            <p:nvPr/>
          </p:nvSpPr>
          <p:spPr>
            <a:xfrm>
              <a:off x="0" y="-38100"/>
              <a:ext cx="3335631" cy="1926199"/>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1228303" y="5501875"/>
            <a:ext cx="6881352" cy="5092200"/>
          </a:xfrm>
          <a:custGeom>
            <a:avLst/>
            <a:gdLst/>
            <a:ahLst/>
            <a:cxnLst/>
            <a:rect l="l" t="t" r="r" b="b"/>
            <a:pathLst>
              <a:path w="6881352" h="5092200">
                <a:moveTo>
                  <a:pt x="0" y="0"/>
                </a:moveTo>
                <a:lnTo>
                  <a:pt x="6881352" y="0"/>
                </a:lnTo>
                <a:lnTo>
                  <a:pt x="6881352" y="5092201"/>
                </a:lnTo>
                <a:lnTo>
                  <a:pt x="0" y="50922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0" y="0"/>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702624" y="824443"/>
            <a:ext cx="4162426" cy="4114800"/>
          </a:xfrm>
          <a:custGeom>
            <a:avLst/>
            <a:gdLst/>
            <a:ahLst/>
            <a:cxnLst/>
            <a:rect l="l" t="t" r="r" b="b"/>
            <a:pathLst>
              <a:path w="4162426" h="4114800">
                <a:moveTo>
                  <a:pt x="0" y="0"/>
                </a:moveTo>
                <a:lnTo>
                  <a:pt x="4162426" y="0"/>
                </a:lnTo>
                <a:lnTo>
                  <a:pt x="41624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6548076" y="779517"/>
            <a:ext cx="11739924" cy="2714626"/>
          </a:xfrm>
          <a:prstGeom prst="rect">
            <a:avLst/>
          </a:prstGeom>
        </p:spPr>
        <p:txBody>
          <a:bodyPr lIns="0" tIns="0" rIns="0" bIns="0" rtlCol="0" anchor="t">
            <a:spAutoFit/>
          </a:bodyPr>
          <a:lstStyle/>
          <a:p>
            <a:pPr>
              <a:lnSpc>
                <a:spcPts val="20400"/>
              </a:lnSpc>
            </a:pPr>
            <a:r>
              <a:rPr lang="en-US" sz="20000">
                <a:solidFill>
                  <a:srgbClr val="FF7C7C"/>
                </a:solidFill>
                <a:latin typeface="Extenda 40 Hecto" panose="020B0003020200000002"/>
              </a:rPr>
              <a:t>RUMUSAN MASALAH</a:t>
            </a:r>
            <a:endParaRPr lang="en-US" sz="20000">
              <a:solidFill>
                <a:srgbClr val="FF7C7C"/>
              </a:solidFill>
              <a:latin typeface="Extenda 40 Hecto" panose="020B0003020200000002"/>
            </a:endParaRPr>
          </a:p>
        </p:txBody>
      </p:sp>
      <p:sp>
        <p:nvSpPr>
          <p:cNvPr id="13" name="TextBox 13"/>
          <p:cNvSpPr txBox="1"/>
          <p:nvPr/>
        </p:nvSpPr>
        <p:spPr>
          <a:xfrm>
            <a:off x="5413244" y="3000229"/>
            <a:ext cx="12472152" cy="6448064"/>
          </a:xfrm>
          <a:prstGeom prst="rect">
            <a:avLst/>
          </a:prstGeom>
        </p:spPr>
        <p:txBody>
          <a:bodyPr lIns="0" tIns="0" rIns="0" bIns="0" rtlCol="0" anchor="t">
            <a:spAutoFit/>
          </a:bodyPr>
          <a:lstStyle/>
          <a:p>
            <a:pPr marL="784225" lvl="1" indent="-391795" algn="just">
              <a:lnSpc>
                <a:spcPts val="5085"/>
              </a:lnSpc>
              <a:buFont typeface="Arial" panose="020B0604020202020204"/>
              <a:buChar char="•"/>
            </a:pPr>
            <a:r>
              <a:rPr lang="en-US" sz="3630">
                <a:solidFill>
                  <a:srgbClr val="000000"/>
                </a:solidFill>
                <a:latin typeface="Agrandir Wide" panose="00000505000000000000"/>
              </a:rPr>
              <a:t>Bagaimana cara untuk membuat sebuah aplikasi resep makanan sederhana.</a:t>
            </a:r>
            <a:endParaRPr lang="en-US" sz="3630">
              <a:solidFill>
                <a:srgbClr val="000000"/>
              </a:solidFill>
              <a:latin typeface="Agrandir Wide" panose="00000505000000000000"/>
            </a:endParaRPr>
          </a:p>
          <a:p>
            <a:pPr marL="784225" lvl="1" indent="-391795" algn="just">
              <a:lnSpc>
                <a:spcPts val="5085"/>
              </a:lnSpc>
              <a:buFont typeface="Arial" panose="020B0604020202020204"/>
              <a:buChar char="•"/>
            </a:pPr>
            <a:r>
              <a:rPr lang="en-US" sz="3630">
                <a:solidFill>
                  <a:srgbClr val="000000"/>
                </a:solidFill>
                <a:latin typeface="Agrandir Wide" panose="00000505000000000000"/>
              </a:rPr>
              <a:t>Bagaimana membangun suatu aplikasi mobile yang dapat membantu pengguna untuk menambah dan menyimpan menu baik menu masakan,  di dalam database pada pengguna smartphone</a:t>
            </a:r>
            <a:endParaRPr lang="en-US" sz="3630">
              <a:solidFill>
                <a:srgbClr val="000000"/>
              </a:solidFill>
              <a:latin typeface="Agrandir Wide" panose="00000505000000000000"/>
            </a:endParaRPr>
          </a:p>
          <a:p>
            <a:pPr marL="784225" lvl="1" indent="-391795" algn="just">
              <a:lnSpc>
                <a:spcPts val="5085"/>
              </a:lnSpc>
              <a:buFont typeface="Arial" panose="020B0604020202020204"/>
              <a:buChar char="•"/>
            </a:pPr>
            <a:r>
              <a:rPr lang="en-US" sz="3630">
                <a:solidFill>
                  <a:srgbClr val="000000"/>
                </a:solidFill>
                <a:latin typeface="Agrandir Wide" panose="00000505000000000000"/>
              </a:rPr>
              <a:t>Bagaimana mengimplementasikan Aplikasi Mobile Resep Masakan pada sistem operasi Android yang sesuai dengan kebutuhan </a:t>
            </a:r>
            <a:endParaRPr lang="en-US" sz="3630">
              <a:solidFill>
                <a:srgbClr val="000000"/>
              </a:solidFill>
              <a:latin typeface="Agrandir Wide" panose="000005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4" name="TextBox 4"/>
          <p:cNvSpPr txBox="1"/>
          <p:nvPr/>
        </p:nvSpPr>
        <p:spPr>
          <a:xfrm>
            <a:off x="1028700" y="1311835"/>
            <a:ext cx="6185310" cy="2257426"/>
          </a:xfrm>
          <a:prstGeom prst="rect">
            <a:avLst/>
          </a:prstGeom>
        </p:spPr>
        <p:txBody>
          <a:bodyPr lIns="0" tIns="0" rIns="0" bIns="0" rtlCol="0" anchor="t">
            <a:spAutoFit/>
          </a:bodyPr>
          <a:lstStyle/>
          <a:p>
            <a:pPr>
              <a:lnSpc>
                <a:spcPts val="15600"/>
              </a:lnSpc>
            </a:pPr>
            <a:r>
              <a:rPr lang="en-US" sz="20000">
                <a:solidFill>
                  <a:srgbClr val="FF7C7C"/>
                </a:solidFill>
                <a:latin typeface="Extenda 40 Hecto" panose="020B0003020200000002"/>
              </a:rPr>
              <a:t>TUJUAN</a:t>
            </a:r>
            <a:endParaRPr lang="en-US" sz="20000">
              <a:solidFill>
                <a:srgbClr val="FF7C7C"/>
              </a:solidFill>
              <a:latin typeface="Extenda 40 Hecto" panose="020B0003020200000002"/>
            </a:endParaRPr>
          </a:p>
        </p:txBody>
      </p:sp>
      <p:grpSp>
        <p:nvGrpSpPr>
          <p:cNvPr id="5" name="Group 5"/>
          <p:cNvGrpSpPr/>
          <p:nvPr/>
        </p:nvGrpSpPr>
        <p:grpSpPr>
          <a:xfrm rot="0">
            <a:off x="1028538" y="3633578"/>
            <a:ext cx="5072947" cy="4039326"/>
            <a:chOff x="0" y="0"/>
            <a:chExt cx="11712924" cy="9326398"/>
          </a:xfrm>
        </p:grpSpPr>
        <p:sp>
          <p:nvSpPr>
            <p:cNvPr id="6" name="Freeform 6"/>
            <p:cNvSpPr/>
            <p:nvPr/>
          </p:nvSpPr>
          <p:spPr>
            <a:xfrm>
              <a:off x="31750" y="31750"/>
              <a:ext cx="11649424" cy="9262897"/>
            </a:xfrm>
            <a:custGeom>
              <a:avLst/>
              <a:gdLst/>
              <a:ahLst/>
              <a:cxnLst/>
              <a:rect l="l" t="t" r="r" b="b"/>
              <a:pathLst>
                <a:path w="11649424" h="9262897">
                  <a:moveTo>
                    <a:pt x="11556713" y="9262897"/>
                  </a:moveTo>
                  <a:lnTo>
                    <a:pt x="92710" y="9262897"/>
                  </a:lnTo>
                  <a:cubicBezTo>
                    <a:pt x="41910" y="9262897"/>
                    <a:pt x="0" y="9220988"/>
                    <a:pt x="0" y="9170188"/>
                  </a:cubicBezTo>
                  <a:lnTo>
                    <a:pt x="0" y="92710"/>
                  </a:lnTo>
                  <a:cubicBezTo>
                    <a:pt x="0" y="41910"/>
                    <a:pt x="41910" y="0"/>
                    <a:pt x="92710" y="0"/>
                  </a:cubicBezTo>
                  <a:lnTo>
                    <a:pt x="11555444" y="0"/>
                  </a:lnTo>
                  <a:cubicBezTo>
                    <a:pt x="11606244" y="0"/>
                    <a:pt x="11648153" y="41910"/>
                    <a:pt x="11648153" y="92710"/>
                  </a:cubicBezTo>
                  <a:lnTo>
                    <a:pt x="11648153" y="9168918"/>
                  </a:lnTo>
                  <a:cubicBezTo>
                    <a:pt x="11649424" y="9220988"/>
                    <a:pt x="11607513" y="9262897"/>
                    <a:pt x="11556713" y="9262897"/>
                  </a:cubicBezTo>
                  <a:close/>
                </a:path>
              </a:pathLst>
            </a:custGeom>
            <a:solidFill>
              <a:srgbClr val="FFFFFF"/>
            </a:solidFill>
          </p:spPr>
        </p:sp>
        <p:sp>
          <p:nvSpPr>
            <p:cNvPr id="7" name="Freeform 7"/>
            <p:cNvSpPr/>
            <p:nvPr/>
          </p:nvSpPr>
          <p:spPr>
            <a:xfrm>
              <a:off x="0" y="0"/>
              <a:ext cx="11712924" cy="9326398"/>
            </a:xfrm>
            <a:custGeom>
              <a:avLst/>
              <a:gdLst/>
              <a:ahLst/>
              <a:cxnLst/>
              <a:rect l="l" t="t" r="r" b="b"/>
              <a:pathLst>
                <a:path w="11712924" h="9326398">
                  <a:moveTo>
                    <a:pt x="11588463" y="59690"/>
                  </a:moveTo>
                  <a:cubicBezTo>
                    <a:pt x="11624024" y="59690"/>
                    <a:pt x="11653234" y="88900"/>
                    <a:pt x="11653234" y="124460"/>
                  </a:cubicBezTo>
                  <a:lnTo>
                    <a:pt x="11653234" y="9201938"/>
                  </a:lnTo>
                  <a:cubicBezTo>
                    <a:pt x="11653234" y="9237498"/>
                    <a:pt x="11624024" y="9266708"/>
                    <a:pt x="11588463" y="9266708"/>
                  </a:cubicBezTo>
                  <a:lnTo>
                    <a:pt x="124460" y="9266708"/>
                  </a:lnTo>
                  <a:cubicBezTo>
                    <a:pt x="88900" y="9266708"/>
                    <a:pt x="59690" y="9237498"/>
                    <a:pt x="59690" y="9201938"/>
                  </a:cubicBezTo>
                  <a:lnTo>
                    <a:pt x="59690" y="124460"/>
                  </a:lnTo>
                  <a:cubicBezTo>
                    <a:pt x="59690" y="88900"/>
                    <a:pt x="88900" y="59690"/>
                    <a:pt x="124460" y="59690"/>
                  </a:cubicBezTo>
                  <a:lnTo>
                    <a:pt x="11588464" y="59690"/>
                  </a:lnTo>
                  <a:moveTo>
                    <a:pt x="11588464" y="0"/>
                  </a:moveTo>
                  <a:lnTo>
                    <a:pt x="124460" y="0"/>
                  </a:lnTo>
                  <a:cubicBezTo>
                    <a:pt x="55880" y="0"/>
                    <a:pt x="0" y="55880"/>
                    <a:pt x="0" y="124460"/>
                  </a:cubicBezTo>
                  <a:lnTo>
                    <a:pt x="0" y="9201938"/>
                  </a:lnTo>
                  <a:cubicBezTo>
                    <a:pt x="0" y="9270518"/>
                    <a:pt x="55880" y="9326398"/>
                    <a:pt x="124460" y="9326398"/>
                  </a:cubicBezTo>
                  <a:lnTo>
                    <a:pt x="11588464" y="9326398"/>
                  </a:lnTo>
                  <a:cubicBezTo>
                    <a:pt x="11657044" y="9326398"/>
                    <a:pt x="11712924" y="9270518"/>
                    <a:pt x="11712924" y="9201938"/>
                  </a:cubicBezTo>
                  <a:lnTo>
                    <a:pt x="11712924" y="124460"/>
                  </a:lnTo>
                  <a:cubicBezTo>
                    <a:pt x="11712924" y="55880"/>
                    <a:pt x="11657044" y="0"/>
                    <a:pt x="11588464" y="0"/>
                  </a:cubicBezTo>
                  <a:close/>
                </a:path>
              </a:pathLst>
            </a:custGeom>
            <a:solidFill>
              <a:srgbClr val="191919"/>
            </a:solidFill>
          </p:spPr>
        </p:sp>
      </p:grpSp>
      <p:grpSp>
        <p:nvGrpSpPr>
          <p:cNvPr id="8" name="Group 8"/>
          <p:cNvGrpSpPr/>
          <p:nvPr/>
        </p:nvGrpSpPr>
        <p:grpSpPr>
          <a:xfrm rot="0">
            <a:off x="6561449" y="3633578"/>
            <a:ext cx="5072947" cy="4039326"/>
            <a:chOff x="0" y="0"/>
            <a:chExt cx="11712924" cy="9326398"/>
          </a:xfrm>
        </p:grpSpPr>
        <p:sp>
          <p:nvSpPr>
            <p:cNvPr id="9" name="Freeform 9"/>
            <p:cNvSpPr/>
            <p:nvPr/>
          </p:nvSpPr>
          <p:spPr>
            <a:xfrm>
              <a:off x="31750" y="31750"/>
              <a:ext cx="11649424" cy="9262897"/>
            </a:xfrm>
            <a:custGeom>
              <a:avLst/>
              <a:gdLst/>
              <a:ahLst/>
              <a:cxnLst/>
              <a:rect l="l" t="t" r="r" b="b"/>
              <a:pathLst>
                <a:path w="11649424" h="9262897">
                  <a:moveTo>
                    <a:pt x="11556713" y="9262897"/>
                  </a:moveTo>
                  <a:lnTo>
                    <a:pt x="92710" y="9262897"/>
                  </a:lnTo>
                  <a:cubicBezTo>
                    <a:pt x="41910" y="9262897"/>
                    <a:pt x="0" y="9220988"/>
                    <a:pt x="0" y="9170188"/>
                  </a:cubicBezTo>
                  <a:lnTo>
                    <a:pt x="0" y="92710"/>
                  </a:lnTo>
                  <a:cubicBezTo>
                    <a:pt x="0" y="41910"/>
                    <a:pt x="41910" y="0"/>
                    <a:pt x="92710" y="0"/>
                  </a:cubicBezTo>
                  <a:lnTo>
                    <a:pt x="11555444" y="0"/>
                  </a:lnTo>
                  <a:cubicBezTo>
                    <a:pt x="11606244" y="0"/>
                    <a:pt x="11648153" y="41910"/>
                    <a:pt x="11648153" y="92710"/>
                  </a:cubicBezTo>
                  <a:lnTo>
                    <a:pt x="11648153" y="9168918"/>
                  </a:lnTo>
                  <a:cubicBezTo>
                    <a:pt x="11649424" y="9220988"/>
                    <a:pt x="11607513" y="9262897"/>
                    <a:pt x="11556713" y="9262897"/>
                  </a:cubicBezTo>
                  <a:close/>
                </a:path>
              </a:pathLst>
            </a:custGeom>
            <a:solidFill>
              <a:srgbClr val="FFFFFF"/>
            </a:solidFill>
          </p:spPr>
        </p:sp>
        <p:sp>
          <p:nvSpPr>
            <p:cNvPr id="10" name="Freeform 10"/>
            <p:cNvSpPr/>
            <p:nvPr/>
          </p:nvSpPr>
          <p:spPr>
            <a:xfrm>
              <a:off x="0" y="0"/>
              <a:ext cx="11712924" cy="9326398"/>
            </a:xfrm>
            <a:custGeom>
              <a:avLst/>
              <a:gdLst/>
              <a:ahLst/>
              <a:cxnLst/>
              <a:rect l="l" t="t" r="r" b="b"/>
              <a:pathLst>
                <a:path w="11712924" h="9326398">
                  <a:moveTo>
                    <a:pt x="11588463" y="59690"/>
                  </a:moveTo>
                  <a:cubicBezTo>
                    <a:pt x="11624024" y="59690"/>
                    <a:pt x="11653234" y="88900"/>
                    <a:pt x="11653234" y="124460"/>
                  </a:cubicBezTo>
                  <a:lnTo>
                    <a:pt x="11653234" y="9201938"/>
                  </a:lnTo>
                  <a:cubicBezTo>
                    <a:pt x="11653234" y="9237498"/>
                    <a:pt x="11624024" y="9266708"/>
                    <a:pt x="11588463" y="9266708"/>
                  </a:cubicBezTo>
                  <a:lnTo>
                    <a:pt x="124460" y="9266708"/>
                  </a:lnTo>
                  <a:cubicBezTo>
                    <a:pt x="88900" y="9266708"/>
                    <a:pt x="59690" y="9237498"/>
                    <a:pt x="59690" y="9201938"/>
                  </a:cubicBezTo>
                  <a:lnTo>
                    <a:pt x="59690" y="124460"/>
                  </a:lnTo>
                  <a:cubicBezTo>
                    <a:pt x="59690" y="88900"/>
                    <a:pt x="88900" y="59690"/>
                    <a:pt x="124460" y="59690"/>
                  </a:cubicBezTo>
                  <a:lnTo>
                    <a:pt x="11588464" y="59690"/>
                  </a:lnTo>
                  <a:moveTo>
                    <a:pt x="11588464" y="0"/>
                  </a:moveTo>
                  <a:lnTo>
                    <a:pt x="124460" y="0"/>
                  </a:lnTo>
                  <a:cubicBezTo>
                    <a:pt x="55880" y="0"/>
                    <a:pt x="0" y="55880"/>
                    <a:pt x="0" y="124460"/>
                  </a:cubicBezTo>
                  <a:lnTo>
                    <a:pt x="0" y="9201938"/>
                  </a:lnTo>
                  <a:cubicBezTo>
                    <a:pt x="0" y="9270518"/>
                    <a:pt x="55880" y="9326398"/>
                    <a:pt x="124460" y="9326398"/>
                  </a:cubicBezTo>
                  <a:lnTo>
                    <a:pt x="11588464" y="9326398"/>
                  </a:lnTo>
                  <a:cubicBezTo>
                    <a:pt x="11657044" y="9326398"/>
                    <a:pt x="11712924" y="9270518"/>
                    <a:pt x="11712924" y="9201938"/>
                  </a:cubicBezTo>
                  <a:lnTo>
                    <a:pt x="11712924" y="124460"/>
                  </a:lnTo>
                  <a:cubicBezTo>
                    <a:pt x="11712924" y="55880"/>
                    <a:pt x="11657044" y="0"/>
                    <a:pt x="11588464" y="0"/>
                  </a:cubicBezTo>
                  <a:close/>
                </a:path>
              </a:pathLst>
            </a:custGeom>
            <a:solidFill>
              <a:srgbClr val="191919"/>
            </a:solidFill>
          </p:spPr>
        </p:sp>
      </p:grpSp>
      <p:grpSp>
        <p:nvGrpSpPr>
          <p:cNvPr id="11" name="Group 11"/>
          <p:cNvGrpSpPr/>
          <p:nvPr/>
        </p:nvGrpSpPr>
        <p:grpSpPr>
          <a:xfrm rot="0">
            <a:off x="12098026" y="3633578"/>
            <a:ext cx="5072947" cy="4039326"/>
            <a:chOff x="0" y="0"/>
            <a:chExt cx="11712924" cy="9326398"/>
          </a:xfrm>
        </p:grpSpPr>
        <p:sp>
          <p:nvSpPr>
            <p:cNvPr id="12" name="Freeform 12"/>
            <p:cNvSpPr/>
            <p:nvPr/>
          </p:nvSpPr>
          <p:spPr>
            <a:xfrm>
              <a:off x="31750" y="31750"/>
              <a:ext cx="11649424" cy="9262897"/>
            </a:xfrm>
            <a:custGeom>
              <a:avLst/>
              <a:gdLst/>
              <a:ahLst/>
              <a:cxnLst/>
              <a:rect l="l" t="t" r="r" b="b"/>
              <a:pathLst>
                <a:path w="11649424" h="9262897">
                  <a:moveTo>
                    <a:pt x="11556713" y="9262897"/>
                  </a:moveTo>
                  <a:lnTo>
                    <a:pt x="92710" y="9262897"/>
                  </a:lnTo>
                  <a:cubicBezTo>
                    <a:pt x="41910" y="9262897"/>
                    <a:pt x="0" y="9220988"/>
                    <a:pt x="0" y="9170188"/>
                  </a:cubicBezTo>
                  <a:lnTo>
                    <a:pt x="0" y="92710"/>
                  </a:lnTo>
                  <a:cubicBezTo>
                    <a:pt x="0" y="41910"/>
                    <a:pt x="41910" y="0"/>
                    <a:pt x="92710" y="0"/>
                  </a:cubicBezTo>
                  <a:lnTo>
                    <a:pt x="11555444" y="0"/>
                  </a:lnTo>
                  <a:cubicBezTo>
                    <a:pt x="11606244" y="0"/>
                    <a:pt x="11648153" y="41910"/>
                    <a:pt x="11648153" y="92710"/>
                  </a:cubicBezTo>
                  <a:lnTo>
                    <a:pt x="11648153" y="9168918"/>
                  </a:lnTo>
                  <a:cubicBezTo>
                    <a:pt x="11649424" y="9220988"/>
                    <a:pt x="11607513" y="9262897"/>
                    <a:pt x="11556713" y="9262897"/>
                  </a:cubicBezTo>
                  <a:close/>
                </a:path>
              </a:pathLst>
            </a:custGeom>
            <a:solidFill>
              <a:srgbClr val="FFFFFF"/>
            </a:solidFill>
          </p:spPr>
        </p:sp>
        <p:sp>
          <p:nvSpPr>
            <p:cNvPr id="13" name="Freeform 13"/>
            <p:cNvSpPr/>
            <p:nvPr/>
          </p:nvSpPr>
          <p:spPr>
            <a:xfrm>
              <a:off x="0" y="0"/>
              <a:ext cx="11712924" cy="9326398"/>
            </a:xfrm>
            <a:custGeom>
              <a:avLst/>
              <a:gdLst/>
              <a:ahLst/>
              <a:cxnLst/>
              <a:rect l="l" t="t" r="r" b="b"/>
              <a:pathLst>
                <a:path w="11712924" h="9326398">
                  <a:moveTo>
                    <a:pt x="11588463" y="59690"/>
                  </a:moveTo>
                  <a:cubicBezTo>
                    <a:pt x="11624024" y="59690"/>
                    <a:pt x="11653234" y="88900"/>
                    <a:pt x="11653234" y="124460"/>
                  </a:cubicBezTo>
                  <a:lnTo>
                    <a:pt x="11653234" y="9201938"/>
                  </a:lnTo>
                  <a:cubicBezTo>
                    <a:pt x="11653234" y="9237498"/>
                    <a:pt x="11624024" y="9266708"/>
                    <a:pt x="11588463" y="9266708"/>
                  </a:cubicBezTo>
                  <a:lnTo>
                    <a:pt x="124460" y="9266708"/>
                  </a:lnTo>
                  <a:cubicBezTo>
                    <a:pt x="88900" y="9266708"/>
                    <a:pt x="59690" y="9237498"/>
                    <a:pt x="59690" y="9201938"/>
                  </a:cubicBezTo>
                  <a:lnTo>
                    <a:pt x="59690" y="124460"/>
                  </a:lnTo>
                  <a:cubicBezTo>
                    <a:pt x="59690" y="88900"/>
                    <a:pt x="88900" y="59690"/>
                    <a:pt x="124460" y="59690"/>
                  </a:cubicBezTo>
                  <a:lnTo>
                    <a:pt x="11588464" y="59690"/>
                  </a:lnTo>
                  <a:moveTo>
                    <a:pt x="11588464" y="0"/>
                  </a:moveTo>
                  <a:lnTo>
                    <a:pt x="124460" y="0"/>
                  </a:lnTo>
                  <a:cubicBezTo>
                    <a:pt x="55880" y="0"/>
                    <a:pt x="0" y="55880"/>
                    <a:pt x="0" y="124460"/>
                  </a:cubicBezTo>
                  <a:lnTo>
                    <a:pt x="0" y="9201938"/>
                  </a:lnTo>
                  <a:cubicBezTo>
                    <a:pt x="0" y="9270518"/>
                    <a:pt x="55880" y="9326398"/>
                    <a:pt x="124460" y="9326398"/>
                  </a:cubicBezTo>
                  <a:lnTo>
                    <a:pt x="11588464" y="9326398"/>
                  </a:lnTo>
                  <a:cubicBezTo>
                    <a:pt x="11657044" y="9326398"/>
                    <a:pt x="11712924" y="9270518"/>
                    <a:pt x="11712924" y="9201938"/>
                  </a:cubicBezTo>
                  <a:lnTo>
                    <a:pt x="11712924" y="124460"/>
                  </a:lnTo>
                  <a:cubicBezTo>
                    <a:pt x="11712924" y="55880"/>
                    <a:pt x="11657044" y="0"/>
                    <a:pt x="11588464" y="0"/>
                  </a:cubicBezTo>
                  <a:close/>
                </a:path>
              </a:pathLst>
            </a:custGeom>
            <a:solidFill>
              <a:srgbClr val="191919"/>
            </a:solidFill>
          </p:spPr>
        </p:sp>
      </p:grpSp>
      <p:sp>
        <p:nvSpPr>
          <p:cNvPr id="14" name="Freeform 14"/>
          <p:cNvSpPr/>
          <p:nvPr/>
        </p:nvSpPr>
        <p:spPr>
          <a:xfrm rot="2410473">
            <a:off x="12300574" y="8013754"/>
            <a:ext cx="4735346" cy="4072398"/>
          </a:xfrm>
          <a:custGeom>
            <a:avLst/>
            <a:gdLst/>
            <a:ahLst/>
            <a:cxnLst/>
            <a:rect l="l" t="t" r="r" b="b"/>
            <a:pathLst>
              <a:path w="4735346" h="4072398">
                <a:moveTo>
                  <a:pt x="0" y="0"/>
                </a:moveTo>
                <a:lnTo>
                  <a:pt x="4735346" y="0"/>
                </a:lnTo>
                <a:lnTo>
                  <a:pt x="4735346" y="4072397"/>
                </a:lnTo>
                <a:lnTo>
                  <a:pt x="0" y="407239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1028700" y="3601420"/>
            <a:ext cx="5072127" cy="4103642"/>
          </a:xfrm>
          <a:custGeom>
            <a:avLst/>
            <a:gdLst/>
            <a:ahLst/>
            <a:cxnLst/>
            <a:rect l="l" t="t" r="r" b="b"/>
            <a:pathLst>
              <a:path w="5072127" h="4103642">
                <a:moveTo>
                  <a:pt x="0" y="0"/>
                </a:moveTo>
                <a:lnTo>
                  <a:pt x="5072127" y="0"/>
                </a:lnTo>
                <a:lnTo>
                  <a:pt x="5072127" y="4103642"/>
                </a:lnTo>
                <a:lnTo>
                  <a:pt x="0" y="4103642"/>
                </a:lnTo>
                <a:lnTo>
                  <a:pt x="0" y="0"/>
                </a:lnTo>
                <a:close/>
              </a:path>
            </a:pathLst>
          </a:custGeom>
          <a:blipFill>
            <a:blip r:embed="rId3"/>
            <a:stretch>
              <a:fillRect t="-45747" b="-39653"/>
            </a:stretch>
          </a:blipFill>
        </p:spPr>
      </p:sp>
      <p:sp>
        <p:nvSpPr>
          <p:cNvPr id="16" name="TextBox 16"/>
          <p:cNvSpPr txBox="1"/>
          <p:nvPr/>
        </p:nvSpPr>
        <p:spPr>
          <a:xfrm>
            <a:off x="1150473" y="4016577"/>
            <a:ext cx="4951011" cy="2950122"/>
          </a:xfrm>
          <a:prstGeom prst="rect">
            <a:avLst/>
          </a:prstGeom>
        </p:spPr>
        <p:txBody>
          <a:bodyPr lIns="0" tIns="0" rIns="0" bIns="0" rtlCol="0" anchor="t">
            <a:spAutoFit/>
          </a:bodyPr>
          <a:lstStyle/>
          <a:p>
            <a:pPr>
              <a:lnSpc>
                <a:spcPts val="3855"/>
              </a:lnSpc>
            </a:pPr>
            <a:r>
              <a:rPr lang="en-US" sz="2755">
                <a:solidFill>
                  <a:srgbClr val="000000"/>
                </a:solidFill>
                <a:latin typeface="Agrandir Wide Bold" panose="00000805000000000000"/>
              </a:rPr>
              <a:t>Membuat suatu aplikasi untuk memudahkan pengguna Mobile Android dalam memperoleh informasi tentang resep-resep</a:t>
            </a:r>
            <a:endParaRPr lang="en-US" sz="2755">
              <a:solidFill>
                <a:srgbClr val="000000"/>
              </a:solidFill>
              <a:latin typeface="Agrandir Wide Bold" panose="00000805000000000000"/>
            </a:endParaRPr>
          </a:p>
        </p:txBody>
      </p:sp>
      <p:sp>
        <p:nvSpPr>
          <p:cNvPr id="17" name="Freeform 17"/>
          <p:cNvSpPr/>
          <p:nvPr/>
        </p:nvSpPr>
        <p:spPr>
          <a:xfrm>
            <a:off x="566230" y="3319153"/>
            <a:ext cx="924941" cy="881217"/>
          </a:xfrm>
          <a:custGeom>
            <a:avLst/>
            <a:gdLst/>
            <a:ahLst/>
            <a:cxnLst/>
            <a:rect l="l" t="t" r="r" b="b"/>
            <a:pathLst>
              <a:path w="924941" h="881217">
                <a:moveTo>
                  <a:pt x="0" y="0"/>
                </a:moveTo>
                <a:lnTo>
                  <a:pt x="924940" y="0"/>
                </a:lnTo>
                <a:lnTo>
                  <a:pt x="924940" y="881217"/>
                </a:lnTo>
                <a:lnTo>
                  <a:pt x="0" y="881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6550444" y="3633578"/>
            <a:ext cx="5083952" cy="4103642"/>
          </a:xfrm>
          <a:custGeom>
            <a:avLst/>
            <a:gdLst/>
            <a:ahLst/>
            <a:cxnLst/>
            <a:rect l="l" t="t" r="r" b="b"/>
            <a:pathLst>
              <a:path w="5083952" h="4103642">
                <a:moveTo>
                  <a:pt x="0" y="0"/>
                </a:moveTo>
                <a:lnTo>
                  <a:pt x="5083952" y="0"/>
                </a:lnTo>
                <a:lnTo>
                  <a:pt x="5083952" y="4103642"/>
                </a:lnTo>
                <a:lnTo>
                  <a:pt x="0" y="4103642"/>
                </a:lnTo>
                <a:lnTo>
                  <a:pt x="0" y="0"/>
                </a:lnTo>
                <a:close/>
              </a:path>
            </a:pathLst>
          </a:custGeom>
          <a:blipFill>
            <a:blip r:embed="rId3"/>
            <a:stretch>
              <a:fillRect t="-44538" r="-1745" b="-44538"/>
            </a:stretch>
          </a:blipFill>
        </p:spPr>
      </p:sp>
      <p:sp>
        <p:nvSpPr>
          <p:cNvPr id="19" name="TextBox 19"/>
          <p:cNvSpPr txBox="1"/>
          <p:nvPr/>
        </p:nvSpPr>
        <p:spPr>
          <a:xfrm>
            <a:off x="6849283" y="4016577"/>
            <a:ext cx="4873846" cy="2950122"/>
          </a:xfrm>
          <a:prstGeom prst="rect">
            <a:avLst/>
          </a:prstGeom>
        </p:spPr>
        <p:txBody>
          <a:bodyPr lIns="0" tIns="0" rIns="0" bIns="0" rtlCol="0" anchor="t">
            <a:spAutoFit/>
          </a:bodyPr>
          <a:lstStyle/>
          <a:p>
            <a:pPr>
              <a:lnSpc>
                <a:spcPts val="3855"/>
              </a:lnSpc>
            </a:pPr>
            <a:r>
              <a:rPr lang="en-US" sz="2755">
                <a:solidFill>
                  <a:srgbClr val="000000"/>
                </a:solidFill>
                <a:latin typeface="Agrandir Wide Bold" panose="00000805000000000000"/>
              </a:rPr>
              <a:t>Membuat suatu aplikasi yang memuat resep-resep masakan yang bisa dioperasikan menggunakan smartphone Android</a:t>
            </a:r>
            <a:endParaRPr lang="en-US" sz="2755">
              <a:solidFill>
                <a:srgbClr val="000000"/>
              </a:solidFill>
              <a:latin typeface="Agrandir Wide Bold" panose="00000805000000000000"/>
            </a:endParaRPr>
          </a:p>
        </p:txBody>
      </p:sp>
      <p:sp>
        <p:nvSpPr>
          <p:cNvPr id="20" name="Freeform 20"/>
          <p:cNvSpPr/>
          <p:nvPr/>
        </p:nvSpPr>
        <p:spPr>
          <a:xfrm>
            <a:off x="6186552" y="3319153"/>
            <a:ext cx="924941" cy="881217"/>
          </a:xfrm>
          <a:custGeom>
            <a:avLst/>
            <a:gdLst/>
            <a:ahLst/>
            <a:cxnLst/>
            <a:rect l="l" t="t" r="r" b="b"/>
            <a:pathLst>
              <a:path w="924941" h="881217">
                <a:moveTo>
                  <a:pt x="0" y="0"/>
                </a:moveTo>
                <a:lnTo>
                  <a:pt x="924941" y="0"/>
                </a:lnTo>
                <a:lnTo>
                  <a:pt x="924941" y="881217"/>
                </a:lnTo>
                <a:lnTo>
                  <a:pt x="0" y="881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12065605" y="3597172"/>
            <a:ext cx="5105368" cy="4103642"/>
          </a:xfrm>
          <a:custGeom>
            <a:avLst/>
            <a:gdLst/>
            <a:ahLst/>
            <a:cxnLst/>
            <a:rect l="l" t="t" r="r" b="b"/>
            <a:pathLst>
              <a:path w="5105368" h="4103642">
                <a:moveTo>
                  <a:pt x="0" y="0"/>
                </a:moveTo>
                <a:lnTo>
                  <a:pt x="5105367" y="0"/>
                </a:lnTo>
                <a:lnTo>
                  <a:pt x="5105367" y="4103642"/>
                </a:lnTo>
                <a:lnTo>
                  <a:pt x="0" y="4103642"/>
                </a:lnTo>
                <a:lnTo>
                  <a:pt x="0" y="0"/>
                </a:lnTo>
                <a:close/>
              </a:path>
            </a:pathLst>
          </a:custGeom>
          <a:blipFill>
            <a:blip r:embed="rId3"/>
            <a:stretch>
              <a:fillRect t="-43307" b="-43307"/>
            </a:stretch>
          </a:blipFill>
        </p:spPr>
      </p:sp>
      <p:sp>
        <p:nvSpPr>
          <p:cNvPr id="22" name="Freeform 22"/>
          <p:cNvSpPr/>
          <p:nvPr/>
        </p:nvSpPr>
        <p:spPr>
          <a:xfrm>
            <a:off x="11723129" y="3319153"/>
            <a:ext cx="924941" cy="881217"/>
          </a:xfrm>
          <a:custGeom>
            <a:avLst/>
            <a:gdLst/>
            <a:ahLst/>
            <a:cxnLst/>
            <a:rect l="l" t="t" r="r" b="b"/>
            <a:pathLst>
              <a:path w="924941" h="881217">
                <a:moveTo>
                  <a:pt x="0" y="0"/>
                </a:moveTo>
                <a:lnTo>
                  <a:pt x="924941" y="0"/>
                </a:lnTo>
                <a:lnTo>
                  <a:pt x="924941" y="881217"/>
                </a:lnTo>
                <a:lnTo>
                  <a:pt x="0" y="881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12165522" y="3760531"/>
            <a:ext cx="5005450" cy="3912373"/>
          </a:xfrm>
          <a:prstGeom prst="rect">
            <a:avLst/>
          </a:prstGeom>
        </p:spPr>
        <p:txBody>
          <a:bodyPr lIns="0" tIns="0" rIns="0" bIns="0" rtlCol="0" anchor="t">
            <a:spAutoFit/>
          </a:bodyPr>
          <a:lstStyle/>
          <a:p>
            <a:pPr>
              <a:lnSpc>
                <a:spcPts val="3855"/>
              </a:lnSpc>
            </a:pPr>
            <a:r>
              <a:rPr lang="en-US" sz="2755">
                <a:solidFill>
                  <a:srgbClr val="000000"/>
                </a:solidFill>
                <a:latin typeface="Agrandir Wide Bold" panose="00000805000000000000"/>
              </a:rPr>
              <a:t>Membuat suatu aplikasi mobile yang dapat membantu pengguna untuk melakukan penambahan dan penyimpanan menu masakan pada aplikasi tersebut.</a:t>
            </a:r>
            <a:endParaRPr lang="en-US" sz="2755">
              <a:solidFill>
                <a:srgbClr val="000000"/>
              </a:solidFill>
              <a:latin typeface="Agrandir Wide Bold" panose="00000805000000000000"/>
            </a:endParaRPr>
          </a:p>
        </p:txBody>
      </p:sp>
      <p:sp>
        <p:nvSpPr>
          <p:cNvPr id="24" name="Freeform 24"/>
          <p:cNvSpPr/>
          <p:nvPr/>
        </p:nvSpPr>
        <p:spPr>
          <a:xfrm>
            <a:off x="11634396" y="7347699"/>
            <a:ext cx="8150841" cy="2949122"/>
          </a:xfrm>
          <a:custGeom>
            <a:avLst/>
            <a:gdLst/>
            <a:ahLst/>
            <a:cxnLst/>
            <a:rect l="l" t="t" r="r" b="b"/>
            <a:pathLst>
              <a:path w="8150841" h="2949122">
                <a:moveTo>
                  <a:pt x="0" y="0"/>
                </a:moveTo>
                <a:lnTo>
                  <a:pt x="8150841" y="0"/>
                </a:lnTo>
                <a:lnTo>
                  <a:pt x="8150841" y="2949122"/>
                </a:lnTo>
                <a:lnTo>
                  <a:pt x="0" y="29491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191996" y="6966699"/>
            <a:ext cx="6742440" cy="3919043"/>
          </a:xfrm>
          <a:custGeom>
            <a:avLst/>
            <a:gdLst/>
            <a:ahLst/>
            <a:cxnLst/>
            <a:rect l="l" t="t" r="r" b="b"/>
            <a:pathLst>
              <a:path w="6742440" h="3919043">
                <a:moveTo>
                  <a:pt x="0" y="0"/>
                </a:moveTo>
                <a:lnTo>
                  <a:pt x="6742440" y="0"/>
                </a:lnTo>
                <a:lnTo>
                  <a:pt x="6742440" y="3919043"/>
                </a:lnTo>
                <a:lnTo>
                  <a:pt x="0" y="39190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a:off x="15532663" y="0"/>
            <a:ext cx="2755337" cy="2259268"/>
          </a:xfrm>
          <a:custGeom>
            <a:avLst/>
            <a:gdLst/>
            <a:ahLst/>
            <a:cxnLst/>
            <a:rect l="l" t="t" r="r" b="b"/>
            <a:pathLst>
              <a:path w="2755337" h="2259268">
                <a:moveTo>
                  <a:pt x="0" y="0"/>
                </a:moveTo>
                <a:lnTo>
                  <a:pt x="2755337" y="0"/>
                </a:lnTo>
                <a:lnTo>
                  <a:pt x="2755337" y="2259268"/>
                </a:lnTo>
                <a:lnTo>
                  <a:pt x="0" y="22592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a:off x="5200271" y="0"/>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grpSp>
        <p:nvGrpSpPr>
          <p:cNvPr id="2" name="Group 2"/>
          <p:cNvGrpSpPr/>
          <p:nvPr/>
        </p:nvGrpSpPr>
        <p:grpSpPr>
          <a:xfrm rot="0">
            <a:off x="152225" y="2849511"/>
            <a:ext cx="9005110" cy="6826523"/>
            <a:chOff x="0" y="0"/>
            <a:chExt cx="2371716" cy="1797932"/>
          </a:xfrm>
        </p:grpSpPr>
        <p:sp>
          <p:nvSpPr>
            <p:cNvPr id="3" name="Freeform 3"/>
            <p:cNvSpPr/>
            <p:nvPr/>
          </p:nvSpPr>
          <p:spPr>
            <a:xfrm>
              <a:off x="0" y="0"/>
              <a:ext cx="2371716" cy="1797932"/>
            </a:xfrm>
            <a:custGeom>
              <a:avLst/>
              <a:gdLst/>
              <a:ahLst/>
              <a:cxnLst/>
              <a:rect l="l" t="t" r="r" b="b"/>
              <a:pathLst>
                <a:path w="2371716" h="1797932">
                  <a:moveTo>
                    <a:pt x="43846" y="0"/>
                  </a:moveTo>
                  <a:lnTo>
                    <a:pt x="2327870" y="0"/>
                  </a:lnTo>
                  <a:cubicBezTo>
                    <a:pt x="2352086" y="0"/>
                    <a:pt x="2371716" y="19631"/>
                    <a:pt x="2371716" y="43846"/>
                  </a:cubicBezTo>
                  <a:lnTo>
                    <a:pt x="2371716" y="1754086"/>
                  </a:lnTo>
                  <a:cubicBezTo>
                    <a:pt x="2371716" y="1765715"/>
                    <a:pt x="2367097" y="1776867"/>
                    <a:pt x="2358874" y="1785090"/>
                  </a:cubicBezTo>
                  <a:cubicBezTo>
                    <a:pt x="2350651" y="1793313"/>
                    <a:pt x="2339499" y="1797932"/>
                    <a:pt x="2327870" y="1797932"/>
                  </a:cubicBezTo>
                  <a:lnTo>
                    <a:pt x="43846" y="1797932"/>
                  </a:lnTo>
                  <a:cubicBezTo>
                    <a:pt x="19631" y="1797932"/>
                    <a:pt x="0" y="1778302"/>
                    <a:pt x="0" y="1754086"/>
                  </a:cubicBezTo>
                  <a:lnTo>
                    <a:pt x="0" y="43846"/>
                  </a:lnTo>
                  <a:cubicBezTo>
                    <a:pt x="0" y="32217"/>
                    <a:pt x="4619" y="21065"/>
                    <a:pt x="12842" y="12842"/>
                  </a:cubicBezTo>
                  <a:cubicBezTo>
                    <a:pt x="21065" y="4619"/>
                    <a:pt x="32217" y="0"/>
                    <a:pt x="43846" y="0"/>
                  </a:cubicBezTo>
                  <a:close/>
                </a:path>
              </a:pathLst>
            </a:custGeom>
            <a:solidFill>
              <a:srgbClr val="FFFAED"/>
            </a:solidFill>
            <a:ln w="38100" cap="rnd">
              <a:solidFill>
                <a:srgbClr val="000000"/>
              </a:solidFill>
              <a:prstDash val="solid"/>
              <a:round/>
            </a:ln>
          </p:spPr>
        </p:sp>
        <p:sp>
          <p:nvSpPr>
            <p:cNvPr id="4" name="TextBox 4"/>
            <p:cNvSpPr txBox="1"/>
            <p:nvPr/>
          </p:nvSpPr>
          <p:spPr>
            <a:xfrm>
              <a:off x="0" y="-38100"/>
              <a:ext cx="2371716" cy="1836032"/>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4552389" y="7853663"/>
            <a:ext cx="10736914" cy="3884811"/>
          </a:xfrm>
          <a:custGeom>
            <a:avLst/>
            <a:gdLst/>
            <a:ahLst/>
            <a:cxnLst/>
            <a:rect l="l" t="t" r="r" b="b"/>
            <a:pathLst>
              <a:path w="10736914" h="3884811">
                <a:moveTo>
                  <a:pt x="0" y="0"/>
                </a:moveTo>
                <a:lnTo>
                  <a:pt x="10736914" y="0"/>
                </a:lnTo>
                <a:lnTo>
                  <a:pt x="10736914" y="3884811"/>
                </a:lnTo>
                <a:lnTo>
                  <a:pt x="0" y="38848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9296400" y="2879991"/>
            <a:ext cx="8827884" cy="6826523"/>
            <a:chOff x="0" y="0"/>
            <a:chExt cx="2325040" cy="1797932"/>
          </a:xfrm>
        </p:grpSpPr>
        <p:sp>
          <p:nvSpPr>
            <p:cNvPr id="7" name="Freeform 7"/>
            <p:cNvSpPr/>
            <p:nvPr/>
          </p:nvSpPr>
          <p:spPr>
            <a:xfrm>
              <a:off x="0" y="0"/>
              <a:ext cx="2325039" cy="1797932"/>
            </a:xfrm>
            <a:custGeom>
              <a:avLst/>
              <a:gdLst/>
              <a:ahLst/>
              <a:cxnLst/>
              <a:rect l="l" t="t" r="r" b="b"/>
              <a:pathLst>
                <a:path w="2325039" h="1797932">
                  <a:moveTo>
                    <a:pt x="44726" y="0"/>
                  </a:moveTo>
                  <a:lnTo>
                    <a:pt x="2280313" y="0"/>
                  </a:lnTo>
                  <a:cubicBezTo>
                    <a:pt x="2305015" y="0"/>
                    <a:pt x="2325039" y="20025"/>
                    <a:pt x="2325039" y="44726"/>
                  </a:cubicBezTo>
                  <a:lnTo>
                    <a:pt x="2325039" y="1753206"/>
                  </a:lnTo>
                  <a:cubicBezTo>
                    <a:pt x="2325039" y="1765068"/>
                    <a:pt x="2320327" y="1776444"/>
                    <a:pt x="2311940" y="1784832"/>
                  </a:cubicBezTo>
                  <a:cubicBezTo>
                    <a:pt x="2303552" y="1793220"/>
                    <a:pt x="2292175" y="1797932"/>
                    <a:pt x="2280313" y="1797932"/>
                  </a:cubicBezTo>
                  <a:lnTo>
                    <a:pt x="44726" y="1797932"/>
                  </a:lnTo>
                  <a:cubicBezTo>
                    <a:pt x="20025" y="1797932"/>
                    <a:pt x="0" y="1777908"/>
                    <a:pt x="0" y="1753206"/>
                  </a:cubicBezTo>
                  <a:lnTo>
                    <a:pt x="0" y="44726"/>
                  </a:lnTo>
                  <a:cubicBezTo>
                    <a:pt x="0" y="20025"/>
                    <a:pt x="20025" y="0"/>
                    <a:pt x="44726" y="0"/>
                  </a:cubicBezTo>
                  <a:close/>
                </a:path>
              </a:pathLst>
            </a:custGeom>
            <a:solidFill>
              <a:srgbClr val="FFFAED"/>
            </a:solidFill>
            <a:ln w="38100" cap="rnd">
              <a:solidFill>
                <a:srgbClr val="000000"/>
              </a:solidFill>
              <a:prstDash val="solid"/>
              <a:round/>
            </a:ln>
          </p:spPr>
        </p:sp>
        <p:sp>
          <p:nvSpPr>
            <p:cNvPr id="8" name="TextBox 8"/>
            <p:cNvSpPr txBox="1"/>
            <p:nvPr/>
          </p:nvSpPr>
          <p:spPr>
            <a:xfrm>
              <a:off x="0" y="-38100"/>
              <a:ext cx="2325040" cy="1836032"/>
            </a:xfrm>
            <a:prstGeom prst="rect">
              <a:avLst/>
            </a:prstGeom>
          </p:spPr>
          <p:txBody>
            <a:bodyPr lIns="50800" tIns="50800" rIns="50800" bIns="50800" rtlCol="0" anchor="ctr"/>
            <a:lstStyle/>
            <a:p>
              <a:pPr algn="ctr">
                <a:lnSpc>
                  <a:spcPts val="2660"/>
                </a:lnSpc>
              </a:pPr>
            </a:p>
          </p:txBody>
        </p:sp>
      </p:grpSp>
      <p:sp>
        <p:nvSpPr>
          <p:cNvPr id="9" name="Freeform 9"/>
          <p:cNvSpPr/>
          <p:nvPr/>
        </p:nvSpPr>
        <p:spPr>
          <a:xfrm>
            <a:off x="12547420" y="303703"/>
            <a:ext cx="6836405" cy="4499597"/>
          </a:xfrm>
          <a:custGeom>
            <a:avLst/>
            <a:gdLst/>
            <a:ahLst/>
            <a:cxnLst/>
            <a:rect l="l" t="t" r="r" b="b"/>
            <a:pathLst>
              <a:path w="6836405" h="4499597">
                <a:moveTo>
                  <a:pt x="0" y="0"/>
                </a:moveTo>
                <a:lnTo>
                  <a:pt x="6836405" y="0"/>
                </a:lnTo>
                <a:lnTo>
                  <a:pt x="6836405" y="4499597"/>
                </a:lnTo>
                <a:lnTo>
                  <a:pt x="0" y="4499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432346" y="1342085"/>
            <a:ext cx="3176636" cy="1060202"/>
          </a:xfrm>
          <a:custGeom>
            <a:avLst/>
            <a:gdLst/>
            <a:ahLst/>
            <a:cxnLst/>
            <a:rect l="l" t="t" r="r" b="b"/>
            <a:pathLst>
              <a:path w="3176636" h="1060202">
                <a:moveTo>
                  <a:pt x="0" y="0"/>
                </a:moveTo>
                <a:lnTo>
                  <a:pt x="3176637" y="0"/>
                </a:lnTo>
                <a:lnTo>
                  <a:pt x="3176637" y="1060203"/>
                </a:lnTo>
                <a:lnTo>
                  <a:pt x="0" y="1060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816068" y="779517"/>
            <a:ext cx="11731352" cy="2714626"/>
          </a:xfrm>
          <a:prstGeom prst="rect">
            <a:avLst/>
          </a:prstGeom>
        </p:spPr>
        <p:txBody>
          <a:bodyPr lIns="0" tIns="0" rIns="0" bIns="0" rtlCol="0" anchor="t">
            <a:spAutoFit/>
          </a:bodyPr>
          <a:lstStyle/>
          <a:p>
            <a:pPr>
              <a:lnSpc>
                <a:spcPts val="20400"/>
              </a:lnSpc>
            </a:pPr>
            <a:r>
              <a:rPr lang="en-US" sz="20000">
                <a:solidFill>
                  <a:srgbClr val="FF7C7C"/>
                </a:solidFill>
                <a:latin typeface="Extenda 40 Hecto" panose="020B0003020200000002"/>
              </a:rPr>
              <a:t>LANDASAN TEORI</a:t>
            </a:r>
            <a:endParaRPr lang="en-US" sz="20000">
              <a:solidFill>
                <a:srgbClr val="FF7C7C"/>
              </a:solidFill>
              <a:latin typeface="Extenda 40 Hecto" panose="020B0003020200000002"/>
            </a:endParaRPr>
          </a:p>
        </p:txBody>
      </p:sp>
      <p:sp>
        <p:nvSpPr>
          <p:cNvPr id="12" name="TextBox 12"/>
          <p:cNvSpPr txBox="1"/>
          <p:nvPr/>
        </p:nvSpPr>
        <p:spPr>
          <a:xfrm>
            <a:off x="1028700" y="2931014"/>
            <a:ext cx="7069996" cy="692151"/>
          </a:xfrm>
          <a:prstGeom prst="rect">
            <a:avLst/>
          </a:prstGeom>
        </p:spPr>
        <p:txBody>
          <a:bodyPr lIns="0" tIns="0" rIns="0" bIns="0" rtlCol="0" anchor="t">
            <a:spAutoFit/>
          </a:bodyPr>
          <a:lstStyle/>
          <a:p>
            <a:pPr algn="just">
              <a:lnSpc>
                <a:spcPts val="4900"/>
              </a:lnSpc>
            </a:pPr>
            <a:r>
              <a:rPr lang="en-US" sz="3500">
                <a:solidFill>
                  <a:srgbClr val="000000"/>
                </a:solidFill>
                <a:latin typeface="Agrandir Wide Bold" panose="00000805000000000000"/>
              </a:rPr>
              <a:t>VISUAL STUDIO CODE</a:t>
            </a:r>
            <a:endParaRPr lang="en-US" sz="3500">
              <a:solidFill>
                <a:srgbClr val="000000"/>
              </a:solidFill>
              <a:latin typeface="Agrandir Wide Bold" panose="00000805000000000000"/>
            </a:endParaRPr>
          </a:p>
        </p:txBody>
      </p:sp>
      <p:sp>
        <p:nvSpPr>
          <p:cNvPr id="13" name="TextBox 13"/>
          <p:cNvSpPr txBox="1"/>
          <p:nvPr/>
        </p:nvSpPr>
        <p:spPr>
          <a:xfrm>
            <a:off x="457005" y="3508865"/>
            <a:ext cx="8521895" cy="4937125"/>
          </a:xfrm>
          <a:prstGeom prst="rect">
            <a:avLst/>
          </a:prstGeom>
        </p:spPr>
        <p:txBody>
          <a:bodyPr lIns="0" tIns="0" rIns="0" bIns="0" rtlCol="0" anchor="t">
            <a:spAutoFit/>
          </a:bodyPr>
          <a:lstStyle/>
          <a:p>
            <a:pPr algn="just">
              <a:lnSpc>
                <a:spcPts val="3500"/>
              </a:lnSpc>
            </a:pPr>
            <a:endParaRPr sz="2000"/>
          </a:p>
          <a:p>
            <a:pPr algn="just">
              <a:lnSpc>
                <a:spcPts val="3500"/>
              </a:lnSpc>
            </a:pPr>
            <a:r>
              <a:rPr lang="en-US" sz="2800">
                <a:solidFill>
                  <a:srgbClr val="000000"/>
                </a:solidFill>
                <a:latin typeface="Agrandir Wide" panose="00000505000000000000"/>
              </a:rPr>
              <a:t>Visual Studio Code adalah editor kode gratis yang didukung di Windows, Linux, dan MacOS. Dikembangkan oleh Microsoft, ini ringan namun powerful, mendukung berbagai bahasa seperti JavaScript, TypeScript, Node.js, PHP, Python, Java, dan .NET. Dikenal karena ekosistemnya yang luas dan banyaknya ekstensi, menjadi editor terpopuler menurut survei Stack Overflow dengan penggunaan sebesar 71.06%.</a:t>
            </a:r>
            <a:endParaRPr lang="en-US" sz="2800">
              <a:solidFill>
                <a:srgbClr val="000000"/>
              </a:solidFill>
              <a:latin typeface="Agrandir Wide" panose="00000505000000000000"/>
            </a:endParaRPr>
          </a:p>
        </p:txBody>
      </p:sp>
      <p:sp>
        <p:nvSpPr>
          <p:cNvPr id="14" name="TextBox 14"/>
          <p:cNvSpPr txBox="1"/>
          <p:nvPr/>
        </p:nvSpPr>
        <p:spPr>
          <a:xfrm>
            <a:off x="9870721" y="2896930"/>
            <a:ext cx="6231055" cy="939596"/>
          </a:xfrm>
          <a:prstGeom prst="rect">
            <a:avLst/>
          </a:prstGeom>
        </p:spPr>
        <p:txBody>
          <a:bodyPr lIns="0" tIns="0" rIns="0" bIns="0" rtlCol="0" anchor="t">
            <a:spAutoFit/>
          </a:bodyPr>
          <a:lstStyle/>
          <a:p>
            <a:pPr algn="just">
              <a:lnSpc>
                <a:spcPts val="3525"/>
              </a:lnSpc>
            </a:pPr>
            <a:r>
              <a:rPr lang="en-US" sz="2520">
                <a:solidFill>
                  <a:srgbClr val="000000"/>
                </a:solidFill>
                <a:latin typeface="Agrandir Wide Bold" panose="00000805000000000000"/>
              </a:rPr>
              <a:t>API (APLICATION PROGRAMMING   INTERFACE)</a:t>
            </a:r>
            <a:endParaRPr lang="en-US" sz="2520">
              <a:solidFill>
                <a:srgbClr val="000000"/>
              </a:solidFill>
              <a:latin typeface="Agrandir Wide Bold" panose="00000805000000000000"/>
            </a:endParaRPr>
          </a:p>
        </p:txBody>
      </p:sp>
      <p:sp>
        <p:nvSpPr>
          <p:cNvPr id="15" name="TextBox 15"/>
          <p:cNvSpPr txBox="1"/>
          <p:nvPr/>
        </p:nvSpPr>
        <p:spPr>
          <a:xfrm>
            <a:off x="9591982" y="3731751"/>
            <a:ext cx="8236721" cy="5887454"/>
          </a:xfrm>
          <a:prstGeom prst="rect">
            <a:avLst/>
          </a:prstGeom>
        </p:spPr>
        <p:txBody>
          <a:bodyPr lIns="0" tIns="0" rIns="0" bIns="0" rtlCol="0" anchor="t">
            <a:spAutoFit/>
          </a:bodyPr>
          <a:lstStyle/>
          <a:p>
            <a:pPr>
              <a:lnSpc>
                <a:spcPts val="3095"/>
              </a:lnSpc>
            </a:pPr>
            <a:r>
              <a:rPr lang="en-US" sz="2210">
                <a:solidFill>
                  <a:srgbClr val="000000"/>
                </a:solidFill>
                <a:latin typeface="Agrandir Wide" panose="00000505000000000000"/>
              </a:rPr>
              <a:t>Application programming interface (API)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merupakan suatu dokumentasi yang terdiri dari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interface, fungsi, kelas, struktur dan sebagainya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untuk membangun sebuah perangkat lunak. Dengan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adanya API ini, maka memudahkan programmer </a:t>
            </a:r>
            <a:endParaRPr lang="en-US" sz="2210">
              <a:solidFill>
                <a:srgbClr val="000000"/>
              </a:solidFill>
              <a:latin typeface="Agrandir Wide" panose="00000505000000000000"/>
            </a:endParaRPr>
          </a:p>
          <a:p>
            <a:pPr>
              <a:lnSpc>
                <a:spcPts val="2955"/>
              </a:lnSpc>
            </a:pPr>
            <a:r>
              <a:rPr lang="en-US" sz="2110">
                <a:solidFill>
                  <a:srgbClr val="000000"/>
                </a:solidFill>
                <a:latin typeface="Agrandir Wide" panose="00000505000000000000"/>
              </a:rPr>
              <a:t>untuk “membongkar” suatu software, kemudian </a:t>
            </a:r>
            <a:endParaRPr lang="en-US" sz="21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dapat dikembangkan atau diintegrasikan dengan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perangkat lunak yang lain. API dapat dikatakan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sebagai penghubung suatu aplikasi dengan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aplikasi lainnya yang memungkinkan programmer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menggunakan sistem function. Proses ini dikelola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melalui sistem operasi. Keunggulan dari API ini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adalah memungkinkan suatu aplikasi dengan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aplikasi lainnya dapat saling berhubungan dan </a:t>
            </a:r>
            <a:endParaRPr lang="en-US" sz="2210">
              <a:solidFill>
                <a:srgbClr val="000000"/>
              </a:solidFill>
              <a:latin typeface="Agrandir Wide" panose="00000505000000000000"/>
            </a:endParaRPr>
          </a:p>
          <a:p>
            <a:pPr>
              <a:lnSpc>
                <a:spcPts val="3095"/>
              </a:lnSpc>
            </a:pPr>
            <a:r>
              <a:rPr lang="en-US" sz="2210">
                <a:solidFill>
                  <a:srgbClr val="000000"/>
                </a:solidFill>
                <a:latin typeface="Agrandir Wide" panose="00000505000000000000"/>
              </a:rPr>
              <a:t>berinteraksi</a:t>
            </a:r>
            <a:endParaRPr lang="en-US" sz="2210">
              <a:solidFill>
                <a:srgbClr val="000000"/>
              </a:solidFill>
              <a:latin typeface="Agrandir Wide" panose="000005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3DE6B"/>
        </a:solidFill>
        <a:effectLst/>
      </p:bgPr>
    </p:bg>
    <p:spTree>
      <p:nvGrpSpPr>
        <p:cNvPr id="1" name=""/>
        <p:cNvGrpSpPr/>
        <p:nvPr/>
      </p:nvGrpSpPr>
      <p:grpSpPr>
        <a:xfrm>
          <a:off x="0" y="0"/>
          <a:ext cx="0" cy="0"/>
          <a:chOff x="0" y="0"/>
          <a:chExt cx="0" cy="0"/>
        </a:xfrm>
      </p:grpSpPr>
      <p:grpSp>
        <p:nvGrpSpPr>
          <p:cNvPr id="4" name="Group 4"/>
          <p:cNvGrpSpPr/>
          <p:nvPr/>
        </p:nvGrpSpPr>
        <p:grpSpPr>
          <a:xfrm rot="0">
            <a:off x="10162730" y="425449"/>
            <a:ext cx="8125270" cy="9548928"/>
            <a:chOff x="0" y="0"/>
            <a:chExt cx="10833693" cy="12731904"/>
          </a:xfrm>
        </p:grpSpPr>
        <p:grpSp>
          <p:nvGrpSpPr>
            <p:cNvPr id="5" name="Group 5"/>
            <p:cNvGrpSpPr/>
            <p:nvPr/>
          </p:nvGrpSpPr>
          <p:grpSpPr>
            <a:xfrm rot="0">
              <a:off x="943084" y="1205508"/>
              <a:ext cx="8753184" cy="10742541"/>
              <a:chOff x="0" y="0"/>
              <a:chExt cx="1123707" cy="1379095"/>
            </a:xfrm>
          </p:grpSpPr>
          <p:sp>
            <p:nvSpPr>
              <p:cNvPr id="6" name="Freeform 6"/>
              <p:cNvSpPr/>
              <p:nvPr/>
            </p:nvSpPr>
            <p:spPr>
              <a:xfrm>
                <a:off x="0" y="0"/>
                <a:ext cx="1123707" cy="1379095"/>
              </a:xfrm>
              <a:custGeom>
                <a:avLst/>
                <a:gdLst/>
                <a:ahLst/>
                <a:cxnLst/>
                <a:rect l="l" t="t" r="r" b="b"/>
                <a:pathLst>
                  <a:path w="1123707" h="1379095">
                    <a:moveTo>
                      <a:pt x="0" y="0"/>
                    </a:moveTo>
                    <a:lnTo>
                      <a:pt x="1123707" y="0"/>
                    </a:lnTo>
                    <a:lnTo>
                      <a:pt x="1123707" y="1379095"/>
                    </a:lnTo>
                    <a:lnTo>
                      <a:pt x="0" y="1379095"/>
                    </a:lnTo>
                    <a:close/>
                  </a:path>
                </a:pathLst>
              </a:custGeom>
              <a:solidFill>
                <a:srgbClr val="FFFFFF"/>
              </a:solidFill>
            </p:spPr>
          </p:sp>
          <p:sp>
            <p:nvSpPr>
              <p:cNvPr id="7" name="TextBox 7"/>
              <p:cNvSpPr txBox="1"/>
              <p:nvPr/>
            </p:nvSpPr>
            <p:spPr>
              <a:xfrm>
                <a:off x="0" y="-38100"/>
                <a:ext cx="1123707" cy="1417195"/>
              </a:xfrm>
              <a:prstGeom prst="rect">
                <a:avLst/>
              </a:prstGeom>
            </p:spPr>
            <p:txBody>
              <a:bodyPr lIns="50800" tIns="50800" rIns="50800" bIns="50800" rtlCol="0" anchor="ctr"/>
              <a:lstStyle/>
              <a:p>
                <a:pPr algn="ctr">
                  <a:lnSpc>
                    <a:spcPts val="2660"/>
                  </a:lnSpc>
                </a:pPr>
              </a:p>
            </p:txBody>
          </p:sp>
        </p:grpSp>
        <p:sp>
          <p:nvSpPr>
            <p:cNvPr id="8" name="Freeform 8"/>
            <p:cNvSpPr/>
            <p:nvPr/>
          </p:nvSpPr>
          <p:spPr>
            <a:xfrm>
              <a:off x="0" y="0"/>
              <a:ext cx="10833693" cy="12731904"/>
            </a:xfrm>
            <a:custGeom>
              <a:avLst/>
              <a:gdLst/>
              <a:ahLst/>
              <a:cxnLst/>
              <a:rect l="l" t="t" r="r" b="b"/>
              <a:pathLst>
                <a:path w="10833693" h="12731904">
                  <a:moveTo>
                    <a:pt x="0" y="0"/>
                  </a:moveTo>
                  <a:lnTo>
                    <a:pt x="10833693" y="0"/>
                  </a:lnTo>
                  <a:lnTo>
                    <a:pt x="10833693" y="12731904"/>
                  </a:lnTo>
                  <a:lnTo>
                    <a:pt x="0" y="1273190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9" name="Freeform 9"/>
          <p:cNvSpPr/>
          <p:nvPr/>
        </p:nvSpPr>
        <p:spPr>
          <a:xfrm>
            <a:off x="9696255" y="0"/>
            <a:ext cx="2364694" cy="2590800"/>
          </a:xfrm>
          <a:custGeom>
            <a:avLst/>
            <a:gdLst/>
            <a:ahLst/>
            <a:cxnLst/>
            <a:rect l="l" t="t" r="r" b="b"/>
            <a:pathLst>
              <a:path w="2364694" h="2590800">
                <a:moveTo>
                  <a:pt x="0" y="0"/>
                </a:moveTo>
                <a:lnTo>
                  <a:pt x="2364693" y="0"/>
                </a:lnTo>
                <a:lnTo>
                  <a:pt x="2364693" y="2590800"/>
                </a:lnTo>
                <a:lnTo>
                  <a:pt x="0" y="2590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rot="0">
            <a:off x="766814" y="425449"/>
            <a:ext cx="7959388" cy="9353982"/>
            <a:chOff x="0" y="0"/>
            <a:chExt cx="10612518" cy="12471976"/>
          </a:xfrm>
        </p:grpSpPr>
        <p:grpSp>
          <p:nvGrpSpPr>
            <p:cNvPr id="11" name="Group 11"/>
            <p:cNvGrpSpPr/>
            <p:nvPr/>
          </p:nvGrpSpPr>
          <p:grpSpPr>
            <a:xfrm rot="0">
              <a:off x="923830" y="1180897"/>
              <a:ext cx="8574484" cy="10523226"/>
              <a:chOff x="0" y="0"/>
              <a:chExt cx="1123707" cy="1379095"/>
            </a:xfrm>
          </p:grpSpPr>
          <p:sp>
            <p:nvSpPr>
              <p:cNvPr id="12" name="Freeform 12"/>
              <p:cNvSpPr/>
              <p:nvPr/>
            </p:nvSpPr>
            <p:spPr>
              <a:xfrm>
                <a:off x="0" y="0"/>
                <a:ext cx="1123707" cy="1379095"/>
              </a:xfrm>
              <a:custGeom>
                <a:avLst/>
                <a:gdLst/>
                <a:ahLst/>
                <a:cxnLst/>
                <a:rect l="l" t="t" r="r" b="b"/>
                <a:pathLst>
                  <a:path w="1123707" h="1379095">
                    <a:moveTo>
                      <a:pt x="0" y="0"/>
                    </a:moveTo>
                    <a:lnTo>
                      <a:pt x="1123707" y="0"/>
                    </a:lnTo>
                    <a:lnTo>
                      <a:pt x="1123707" y="1379095"/>
                    </a:lnTo>
                    <a:lnTo>
                      <a:pt x="0" y="1379095"/>
                    </a:lnTo>
                    <a:close/>
                  </a:path>
                </a:pathLst>
              </a:custGeom>
              <a:solidFill>
                <a:srgbClr val="FFFFFF"/>
              </a:solidFill>
            </p:spPr>
          </p:sp>
          <p:sp>
            <p:nvSpPr>
              <p:cNvPr id="13" name="TextBox 13"/>
              <p:cNvSpPr txBox="1"/>
              <p:nvPr/>
            </p:nvSpPr>
            <p:spPr>
              <a:xfrm>
                <a:off x="0" y="-38100"/>
                <a:ext cx="1123707" cy="1417195"/>
              </a:xfrm>
              <a:prstGeom prst="rect">
                <a:avLst/>
              </a:prstGeom>
            </p:spPr>
            <p:txBody>
              <a:bodyPr lIns="50800" tIns="50800" rIns="50800" bIns="50800" rtlCol="0" anchor="ctr"/>
              <a:lstStyle/>
              <a:p>
                <a:pPr algn="ctr">
                  <a:lnSpc>
                    <a:spcPts val="2660"/>
                  </a:lnSpc>
                </a:pPr>
              </a:p>
            </p:txBody>
          </p:sp>
        </p:grpSp>
        <p:sp>
          <p:nvSpPr>
            <p:cNvPr id="14" name="Freeform 14"/>
            <p:cNvSpPr/>
            <p:nvPr/>
          </p:nvSpPr>
          <p:spPr>
            <a:xfrm>
              <a:off x="0" y="0"/>
              <a:ext cx="10612518" cy="12471976"/>
            </a:xfrm>
            <a:custGeom>
              <a:avLst/>
              <a:gdLst/>
              <a:ahLst/>
              <a:cxnLst/>
              <a:rect l="l" t="t" r="r" b="b"/>
              <a:pathLst>
                <a:path w="10612518" h="12471976">
                  <a:moveTo>
                    <a:pt x="0" y="0"/>
                  </a:moveTo>
                  <a:lnTo>
                    <a:pt x="10612518" y="0"/>
                  </a:lnTo>
                  <a:lnTo>
                    <a:pt x="10612518" y="12471976"/>
                  </a:lnTo>
                  <a:lnTo>
                    <a:pt x="0" y="1247197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sp>
        <p:nvSpPr>
          <p:cNvPr id="15" name="Freeform 15"/>
          <p:cNvSpPr/>
          <p:nvPr/>
        </p:nvSpPr>
        <p:spPr>
          <a:xfrm>
            <a:off x="766814" y="189895"/>
            <a:ext cx="2670824" cy="2670824"/>
          </a:xfrm>
          <a:custGeom>
            <a:avLst/>
            <a:gdLst/>
            <a:ahLst/>
            <a:cxnLst/>
            <a:rect l="l" t="t" r="r" b="b"/>
            <a:pathLst>
              <a:path w="2670824" h="2670824">
                <a:moveTo>
                  <a:pt x="0" y="0"/>
                </a:moveTo>
                <a:lnTo>
                  <a:pt x="2670824" y="0"/>
                </a:lnTo>
                <a:lnTo>
                  <a:pt x="2670824" y="2670824"/>
                </a:lnTo>
                <a:lnTo>
                  <a:pt x="0" y="26708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6691984" y="7818534"/>
            <a:ext cx="2302405" cy="2468466"/>
          </a:xfrm>
          <a:custGeom>
            <a:avLst/>
            <a:gdLst/>
            <a:ahLst/>
            <a:cxnLst/>
            <a:rect l="l" t="t" r="r" b="b"/>
            <a:pathLst>
              <a:path w="2302405" h="2468466">
                <a:moveTo>
                  <a:pt x="0" y="0"/>
                </a:moveTo>
                <a:lnTo>
                  <a:pt x="2302405" y="0"/>
                </a:lnTo>
                <a:lnTo>
                  <a:pt x="2302405" y="2468466"/>
                </a:lnTo>
                <a:lnTo>
                  <a:pt x="0" y="24684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7324847">
            <a:off x="-1197724" y="4432946"/>
            <a:ext cx="2872345" cy="2705227"/>
          </a:xfrm>
          <a:custGeom>
            <a:avLst/>
            <a:gdLst/>
            <a:ahLst/>
            <a:cxnLst/>
            <a:rect l="l" t="t" r="r" b="b"/>
            <a:pathLst>
              <a:path w="2872345" h="2705227">
                <a:moveTo>
                  <a:pt x="0" y="0"/>
                </a:moveTo>
                <a:lnTo>
                  <a:pt x="2872345" y="0"/>
                </a:lnTo>
                <a:lnTo>
                  <a:pt x="2872345" y="2705226"/>
                </a:lnTo>
                <a:lnTo>
                  <a:pt x="0" y="27052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2834939" y="8759881"/>
            <a:ext cx="7315200" cy="1622644"/>
          </a:xfrm>
          <a:custGeom>
            <a:avLst/>
            <a:gdLst/>
            <a:ahLst/>
            <a:cxnLst/>
            <a:rect l="l" t="t" r="r" b="b"/>
            <a:pathLst>
              <a:path w="7315200" h="1622644">
                <a:moveTo>
                  <a:pt x="0" y="0"/>
                </a:moveTo>
                <a:lnTo>
                  <a:pt x="7315200" y="0"/>
                </a:lnTo>
                <a:lnTo>
                  <a:pt x="7315200" y="1622644"/>
                </a:lnTo>
                <a:lnTo>
                  <a:pt x="0" y="16226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12060948" y="215899"/>
            <a:ext cx="3441806" cy="862331"/>
          </a:xfrm>
          <a:prstGeom prst="rect">
            <a:avLst/>
          </a:prstGeom>
        </p:spPr>
        <p:txBody>
          <a:bodyPr lIns="0" tIns="0" rIns="0" bIns="0" rtlCol="0" anchor="t">
            <a:spAutoFit/>
          </a:bodyPr>
          <a:lstStyle/>
          <a:p>
            <a:pPr algn="ctr">
              <a:lnSpc>
                <a:spcPts val="6020"/>
              </a:lnSpc>
            </a:pPr>
            <a:r>
              <a:rPr lang="en-US" sz="4300">
                <a:solidFill>
                  <a:srgbClr val="000000"/>
                </a:solidFill>
                <a:latin typeface="Agrandir Wide Bold" panose="00000805000000000000"/>
              </a:rPr>
              <a:t>DART</a:t>
            </a:r>
            <a:endParaRPr lang="en-US" sz="4300">
              <a:solidFill>
                <a:srgbClr val="000000"/>
              </a:solidFill>
              <a:latin typeface="Agrandir Wide Bold" panose="00000805000000000000"/>
            </a:endParaRPr>
          </a:p>
        </p:txBody>
      </p:sp>
      <p:sp>
        <p:nvSpPr>
          <p:cNvPr id="20" name="TextBox 20"/>
          <p:cNvSpPr txBox="1"/>
          <p:nvPr/>
        </p:nvSpPr>
        <p:spPr>
          <a:xfrm>
            <a:off x="11123458" y="1821396"/>
            <a:ext cx="6135842" cy="7281227"/>
          </a:xfrm>
          <a:prstGeom prst="rect">
            <a:avLst/>
          </a:prstGeom>
        </p:spPr>
        <p:txBody>
          <a:bodyPr lIns="0" tIns="0" rIns="0" bIns="0" rtlCol="0" anchor="t">
            <a:spAutoFit/>
          </a:bodyPr>
          <a:lstStyle/>
          <a:p>
            <a:pPr algn="just">
              <a:lnSpc>
                <a:spcPts val="3010"/>
              </a:lnSpc>
            </a:pPr>
            <a:r>
              <a:rPr lang="en-US" sz="2150">
                <a:solidFill>
                  <a:srgbClr val="434336"/>
                </a:solidFill>
                <a:latin typeface="Agrandir Wide Bold" panose="00000805000000000000"/>
              </a:rPr>
              <a:t>Dart, diciptakan oleh Google dan didesain oleh Lars Bak dan Kasper Lund, adalah bahasa pemrograman yang dapat digunakan untuk membangun aplikasi server, command line interface, web, serta aplikasi mobile (Android dan iOS). Dart mendukung konsep pemrograman berorientasi objek dengan sintaks mirip C, termasuk fitur-fitur seperti fungsi di luar kelas (top-level function), antarmuka, dan class. Meskipun Dart tidak mendukung array, ia dapat mereplikasi struktur data seperti array, menggunakan konsep generic, dan menawarkan pengetikan opsional. Bahasa ini bersifat open source dan kode program utama disimpan dalam fungsi main(), mirip dengan C/C++.</a:t>
            </a:r>
            <a:endParaRPr lang="en-US" sz="2150">
              <a:solidFill>
                <a:srgbClr val="434336"/>
              </a:solidFill>
              <a:latin typeface="Agrandir Wide Bold" panose="00000805000000000000"/>
            </a:endParaRPr>
          </a:p>
        </p:txBody>
      </p:sp>
      <p:sp>
        <p:nvSpPr>
          <p:cNvPr id="21" name="TextBox 21"/>
          <p:cNvSpPr txBox="1"/>
          <p:nvPr/>
        </p:nvSpPr>
        <p:spPr>
          <a:xfrm>
            <a:off x="3025605" y="225424"/>
            <a:ext cx="3441806" cy="836296"/>
          </a:xfrm>
          <a:prstGeom prst="rect">
            <a:avLst/>
          </a:prstGeom>
        </p:spPr>
        <p:txBody>
          <a:bodyPr lIns="0" tIns="0" rIns="0" bIns="0" rtlCol="0" anchor="t">
            <a:spAutoFit/>
          </a:bodyPr>
          <a:lstStyle/>
          <a:p>
            <a:pPr algn="ctr">
              <a:lnSpc>
                <a:spcPts val="5880"/>
              </a:lnSpc>
            </a:pPr>
            <a:r>
              <a:rPr lang="en-US" sz="4200">
                <a:solidFill>
                  <a:srgbClr val="000000"/>
                </a:solidFill>
                <a:latin typeface="Agrandir Wide Bold" panose="00000805000000000000"/>
              </a:rPr>
              <a:t>FLUTTER</a:t>
            </a:r>
            <a:endParaRPr lang="en-US" sz="4200">
              <a:solidFill>
                <a:srgbClr val="000000"/>
              </a:solidFill>
              <a:latin typeface="Agrandir Wide Bold" panose="00000805000000000000"/>
            </a:endParaRPr>
          </a:p>
        </p:txBody>
      </p:sp>
      <p:sp>
        <p:nvSpPr>
          <p:cNvPr id="22" name="TextBox 22"/>
          <p:cNvSpPr txBox="1"/>
          <p:nvPr/>
        </p:nvSpPr>
        <p:spPr>
          <a:xfrm>
            <a:off x="1889003" y="1811871"/>
            <a:ext cx="5715009" cy="6856730"/>
          </a:xfrm>
          <a:prstGeom prst="rect">
            <a:avLst/>
          </a:prstGeom>
        </p:spPr>
        <p:txBody>
          <a:bodyPr lIns="0" tIns="0" rIns="0" bIns="0" rtlCol="0" anchor="t">
            <a:spAutoFit/>
          </a:bodyPr>
          <a:lstStyle/>
          <a:p>
            <a:pPr>
              <a:lnSpc>
                <a:spcPts val="3220"/>
              </a:lnSpc>
            </a:pPr>
            <a:r>
              <a:rPr lang="en-US" sz="2300">
                <a:solidFill>
                  <a:srgbClr val="000000"/>
                </a:solidFill>
                <a:latin typeface="Agrandir Wide Bold" panose="00000805000000000000"/>
              </a:rPr>
              <a:t>Flutter adalah SDK (Software Development Kit) dari Google untuk membuat aplikasi mobile dengan performa tinggi yang dapat dijalankan di Android dan iOS. Menggunakan bahasa pemrograman Dart, Flutter dirancang untuk memudahkan pembelajaran bagi mereka yang sudah akrab dengan Java atau Javascript. Platform ini menyediakan kerangka kerja reactive-functional, mesin render 2D, serta kumpulan widget siap pakai dan alat bantu untuk memudahkan pengembangan aplikasi</a:t>
            </a:r>
            <a:endParaRPr lang="en-US" sz="2300">
              <a:solidFill>
                <a:srgbClr val="000000"/>
              </a:solidFill>
              <a:latin typeface="Agrandir Wide Bold" panose="00000805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2E3"/>
        </a:solidFill>
        <a:effectLst/>
      </p:bgPr>
    </p:bg>
    <p:spTree>
      <p:nvGrpSpPr>
        <p:cNvPr id="1" name=""/>
        <p:cNvGrpSpPr/>
        <p:nvPr/>
      </p:nvGrpSpPr>
      <p:grpSpPr>
        <a:xfrm>
          <a:off x="0" y="0"/>
          <a:ext cx="0" cy="0"/>
          <a:chOff x="0" y="0"/>
          <a:chExt cx="0" cy="0"/>
        </a:xfrm>
      </p:grpSpPr>
      <p:sp>
        <p:nvSpPr>
          <p:cNvPr id="4" name="Freeform 4"/>
          <p:cNvSpPr/>
          <p:nvPr/>
        </p:nvSpPr>
        <p:spPr>
          <a:xfrm>
            <a:off x="-196758" y="5143500"/>
            <a:ext cx="8199783" cy="5143500"/>
          </a:xfrm>
          <a:custGeom>
            <a:avLst/>
            <a:gdLst/>
            <a:ahLst/>
            <a:cxnLst/>
            <a:rect l="l" t="t" r="r" b="b"/>
            <a:pathLst>
              <a:path w="8199783" h="5143500">
                <a:moveTo>
                  <a:pt x="0" y="0"/>
                </a:moveTo>
                <a:lnTo>
                  <a:pt x="8199783" y="0"/>
                </a:lnTo>
                <a:lnTo>
                  <a:pt x="8199783" y="5143500"/>
                </a:lnTo>
                <a:lnTo>
                  <a:pt x="0" y="51435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219340" y="725350"/>
            <a:ext cx="9493887" cy="1868136"/>
          </a:xfrm>
          <a:prstGeom prst="rect">
            <a:avLst/>
          </a:prstGeom>
        </p:spPr>
        <p:txBody>
          <a:bodyPr lIns="0" tIns="0" rIns="0" bIns="0" rtlCol="0" anchor="t">
            <a:spAutoFit/>
          </a:bodyPr>
          <a:lstStyle/>
          <a:p>
            <a:pPr>
              <a:lnSpc>
                <a:spcPts val="14080"/>
              </a:lnSpc>
            </a:pPr>
            <a:r>
              <a:rPr lang="en-US" sz="13805">
                <a:solidFill>
                  <a:srgbClr val="FF7C7C"/>
                </a:solidFill>
                <a:latin typeface="Extenda 40 Hecto" panose="020B0003020200000002"/>
              </a:rPr>
              <a:t>METODE PROGRAM</a:t>
            </a:r>
            <a:endParaRPr lang="en-US" sz="13805">
              <a:solidFill>
                <a:srgbClr val="FF7C7C"/>
              </a:solidFill>
              <a:latin typeface="Extenda 40 Hecto" panose="020B0003020200000002"/>
            </a:endParaRPr>
          </a:p>
        </p:txBody>
      </p:sp>
      <p:grpSp>
        <p:nvGrpSpPr>
          <p:cNvPr id="6" name="Group 6"/>
          <p:cNvGrpSpPr/>
          <p:nvPr/>
        </p:nvGrpSpPr>
        <p:grpSpPr>
          <a:xfrm rot="0">
            <a:off x="530002" y="2593485"/>
            <a:ext cx="6388690" cy="1128622"/>
            <a:chOff x="0" y="0"/>
            <a:chExt cx="2366005" cy="417977"/>
          </a:xfrm>
        </p:grpSpPr>
        <p:sp>
          <p:nvSpPr>
            <p:cNvPr id="7" name="Freeform 7"/>
            <p:cNvSpPr/>
            <p:nvPr/>
          </p:nvSpPr>
          <p:spPr>
            <a:xfrm>
              <a:off x="0" y="0"/>
              <a:ext cx="2366005" cy="417977"/>
            </a:xfrm>
            <a:custGeom>
              <a:avLst/>
              <a:gdLst/>
              <a:ahLst/>
              <a:cxnLst/>
              <a:rect l="l" t="t" r="r" b="b"/>
              <a:pathLst>
                <a:path w="2366005" h="417977">
                  <a:moveTo>
                    <a:pt x="44837" y="0"/>
                  </a:moveTo>
                  <a:lnTo>
                    <a:pt x="2321168" y="0"/>
                  </a:lnTo>
                  <a:cubicBezTo>
                    <a:pt x="2345931" y="0"/>
                    <a:pt x="2366005" y="20074"/>
                    <a:pt x="2366005" y="44837"/>
                  </a:cubicBezTo>
                  <a:lnTo>
                    <a:pt x="2366005" y="373140"/>
                  </a:lnTo>
                  <a:cubicBezTo>
                    <a:pt x="2366005" y="397903"/>
                    <a:pt x="2345931" y="417977"/>
                    <a:pt x="2321168" y="417977"/>
                  </a:cubicBezTo>
                  <a:lnTo>
                    <a:pt x="44837" y="417977"/>
                  </a:lnTo>
                  <a:cubicBezTo>
                    <a:pt x="32946" y="417977"/>
                    <a:pt x="21541" y="413253"/>
                    <a:pt x="13133" y="404845"/>
                  </a:cubicBezTo>
                  <a:cubicBezTo>
                    <a:pt x="4724" y="396436"/>
                    <a:pt x="0" y="385031"/>
                    <a:pt x="0" y="373140"/>
                  </a:cubicBezTo>
                  <a:lnTo>
                    <a:pt x="0" y="44837"/>
                  </a:lnTo>
                  <a:cubicBezTo>
                    <a:pt x="0" y="20074"/>
                    <a:pt x="20074" y="0"/>
                    <a:pt x="44837" y="0"/>
                  </a:cubicBezTo>
                  <a:close/>
                </a:path>
              </a:pathLst>
            </a:custGeom>
            <a:solidFill>
              <a:srgbClr val="ABCDCA"/>
            </a:solidFill>
            <a:ln w="47625" cap="rnd">
              <a:solidFill>
                <a:srgbClr val="000000"/>
              </a:solidFill>
              <a:prstDash val="solid"/>
              <a:round/>
            </a:ln>
          </p:spPr>
        </p:sp>
        <p:sp>
          <p:nvSpPr>
            <p:cNvPr id="8" name="TextBox 8"/>
            <p:cNvSpPr txBox="1"/>
            <p:nvPr/>
          </p:nvSpPr>
          <p:spPr>
            <a:xfrm>
              <a:off x="0" y="-76200"/>
              <a:ext cx="2366005" cy="494177"/>
            </a:xfrm>
            <a:prstGeom prst="rect">
              <a:avLst/>
            </a:prstGeom>
          </p:spPr>
          <p:txBody>
            <a:bodyPr lIns="50800" tIns="50800" rIns="50800" bIns="50800" rtlCol="0" anchor="ctr"/>
            <a:lstStyle/>
            <a:p>
              <a:pPr algn="ctr">
                <a:lnSpc>
                  <a:spcPts val="5600"/>
                </a:lnSpc>
              </a:pPr>
              <a:r>
                <a:rPr lang="en-US" sz="4000">
                  <a:solidFill>
                    <a:srgbClr val="FCF2E3"/>
                  </a:solidFill>
                  <a:latin typeface="Bernoru" panose="00000A00000000000000"/>
                </a:rPr>
                <a:t>USECASE DIAGRAM</a:t>
              </a:r>
              <a:endParaRPr lang="en-US" sz="4000">
                <a:solidFill>
                  <a:srgbClr val="FCF2E3"/>
                </a:solidFill>
                <a:latin typeface="Bernoru" panose="00000A00000000000000"/>
              </a:endParaRPr>
            </a:p>
          </p:txBody>
        </p:sp>
      </p:grpSp>
      <p:sp>
        <p:nvSpPr>
          <p:cNvPr id="9" name="Freeform 9"/>
          <p:cNvSpPr/>
          <p:nvPr/>
        </p:nvSpPr>
        <p:spPr>
          <a:xfrm rot="4136423">
            <a:off x="2018220" y="6058196"/>
            <a:ext cx="3769827" cy="5777513"/>
          </a:xfrm>
          <a:custGeom>
            <a:avLst/>
            <a:gdLst/>
            <a:ahLst/>
            <a:cxnLst/>
            <a:rect l="l" t="t" r="r" b="b"/>
            <a:pathLst>
              <a:path w="3769827" h="5777513">
                <a:moveTo>
                  <a:pt x="0" y="0"/>
                </a:moveTo>
                <a:lnTo>
                  <a:pt x="3769827" y="0"/>
                </a:lnTo>
                <a:lnTo>
                  <a:pt x="3769827" y="5777513"/>
                </a:lnTo>
                <a:lnTo>
                  <a:pt x="0" y="5777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7564345" y="-400913"/>
            <a:ext cx="10497130" cy="10908378"/>
          </a:xfrm>
          <a:custGeom>
            <a:avLst/>
            <a:gdLst/>
            <a:ahLst/>
            <a:cxnLst/>
            <a:rect l="l" t="t" r="r" b="b"/>
            <a:pathLst>
              <a:path w="10497130" h="10908378">
                <a:moveTo>
                  <a:pt x="0" y="0"/>
                </a:moveTo>
                <a:lnTo>
                  <a:pt x="10497130" y="0"/>
                </a:lnTo>
                <a:lnTo>
                  <a:pt x="10497130" y="10908379"/>
                </a:lnTo>
                <a:lnTo>
                  <a:pt x="0" y="10908379"/>
                </a:lnTo>
                <a:lnTo>
                  <a:pt x="0" y="0"/>
                </a:lnTo>
                <a:close/>
              </a:path>
            </a:pathLst>
          </a:custGeom>
          <a:blipFill>
            <a:blip r:embed="rId5"/>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000">
        <p159:morph option="byObject"/>
      </p:transition>
    </mc:Choice>
    <mc:Fallback>
      <p:transition spd="slow" advTm="60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6480</Words>
  <Application>WPS Presentation</Application>
  <PresentationFormat>On-screen Show (4:3)</PresentationFormat>
  <Paragraphs>171</Paragraphs>
  <Slides>32</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Arial</vt:lpstr>
      <vt:lpstr>SimSun</vt:lpstr>
      <vt:lpstr>Wingdings</vt:lpstr>
      <vt:lpstr>Bahnschrift SemiBold</vt:lpstr>
      <vt:lpstr>Agrandir Wide</vt:lpstr>
      <vt:lpstr>Extenda 40 Hecto</vt:lpstr>
      <vt:lpstr>Arial</vt:lpstr>
      <vt:lpstr>Agrandir Wide Bold</vt:lpstr>
      <vt:lpstr>Bernoru</vt:lpstr>
      <vt:lpstr>Microsoft YaHei</vt:lpstr>
      <vt:lpstr>Arial Unicode MS</vt:lpstr>
      <vt:lpstr>Calibri</vt:lpstr>
      <vt:lpstr>Fascinate Bold</vt:lpstr>
      <vt:lpstr>Segoe Print</vt:lpstr>
      <vt:lpstr>Bernard MT Condensed</vt:lpstr>
      <vt:lpstr>Bodoni MT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Retro Y2K SEO Specialist Resume Presentation</dc:title>
  <dc:creator/>
  <cp:lastModifiedBy>RedmiBook</cp:lastModifiedBy>
  <cp:revision>7</cp:revision>
  <dcterms:created xsi:type="dcterms:W3CDTF">2006-08-16T00:00:00Z</dcterms:created>
  <dcterms:modified xsi:type="dcterms:W3CDTF">2023-12-17T05:52:21Z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BC557DB23EC54660804960B2BAD76B06_12</vt:lpwstr>
  </property>
  <property fmtid="{D5CDD505-2E9C-101B-9397-08002B2CF9AE}" pid="3" name="KSOProductBuildVer">
    <vt:lpwstr>1033-12.2.0.13359</vt:lpwstr>
  </property>
</Properties>
</file>